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handoutMasterIdLst>
    <p:handoutMasterId r:id="rId30"/>
  </p:handoutMasterIdLst>
  <p:sldIdLst>
    <p:sldId id="622" r:id="rId2"/>
    <p:sldId id="582" r:id="rId3"/>
    <p:sldId id="583" r:id="rId4"/>
    <p:sldId id="596" r:id="rId5"/>
    <p:sldId id="584" r:id="rId6"/>
    <p:sldId id="594" r:id="rId7"/>
    <p:sldId id="612" r:id="rId8"/>
    <p:sldId id="585" r:id="rId9"/>
    <p:sldId id="595" r:id="rId10"/>
    <p:sldId id="600" r:id="rId11"/>
    <p:sldId id="599" r:id="rId12"/>
    <p:sldId id="589" r:id="rId13"/>
    <p:sldId id="606" r:id="rId14"/>
    <p:sldId id="607" r:id="rId15"/>
    <p:sldId id="610" r:id="rId16"/>
    <p:sldId id="604" r:id="rId17"/>
    <p:sldId id="608" r:id="rId18"/>
    <p:sldId id="614" r:id="rId19"/>
    <p:sldId id="616" r:id="rId20"/>
    <p:sldId id="617" r:id="rId21"/>
    <p:sldId id="613" r:id="rId22"/>
    <p:sldId id="615" r:id="rId23"/>
    <p:sldId id="618" r:id="rId24"/>
    <p:sldId id="620" r:id="rId25"/>
    <p:sldId id="621" r:id="rId26"/>
    <p:sldId id="609" r:id="rId27"/>
    <p:sldId id="58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CCFF"/>
    <a:srgbClr val="CCCCFF"/>
    <a:srgbClr val="9900FF"/>
    <a:srgbClr val="00CC00"/>
    <a:srgbClr val="00FF99"/>
    <a:srgbClr val="CCFFCC"/>
    <a:srgbClr val="FFCCFF"/>
    <a:srgbClr val="FF5050"/>
    <a:srgbClr val="222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B481D-DA30-C3C2-83E5-CC71F87E9573}" v="14" dt="2023-06-23T04:06:10.385"/>
    <p1510:client id="{C92BFBD1-7920-491D-BBAA-74DE364EF1C7}" v="49" dt="2023-06-24T01:26: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6013" autoAdjust="0"/>
  </p:normalViewPr>
  <p:slideViewPr>
    <p:cSldViewPr snapToGrid="0">
      <p:cViewPr>
        <p:scale>
          <a:sx n="100" d="100"/>
          <a:sy n="100" d="100"/>
        </p:scale>
        <p:origin x="1836" y="-216"/>
      </p:cViewPr>
      <p:guideLst/>
    </p:cSldViewPr>
  </p:slideViewPr>
  <p:notesTextViewPr>
    <p:cViewPr>
      <p:scale>
        <a:sx n="3" d="2"/>
        <a:sy n="3" d="2"/>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ế Duy" userId="5e9b9ff8-8bfd-40c4-a934-0fae842c79b4" providerId="ADAL" clId="{C92BFBD1-7920-491D-BBAA-74DE364EF1C7}"/>
    <pc:docChg chg="undo custSel addSld modSld sldOrd modMainMaster">
      <pc:chgData name="Phan Thế Duy" userId="5e9b9ff8-8bfd-40c4-a934-0fae842c79b4" providerId="ADAL" clId="{C92BFBD1-7920-491D-BBAA-74DE364EF1C7}" dt="2023-06-24T01:29:51.632" v="805" actId="680"/>
      <pc:docMkLst>
        <pc:docMk/>
      </pc:docMkLst>
      <pc:sldChg chg="modSp mod">
        <pc:chgData name="Phan Thế Duy" userId="5e9b9ff8-8bfd-40c4-a934-0fae842c79b4" providerId="ADAL" clId="{C92BFBD1-7920-491D-BBAA-74DE364EF1C7}" dt="2022-06-26T02:37:49.844" v="770" actId="20577"/>
        <pc:sldMkLst>
          <pc:docMk/>
          <pc:sldMk cId="1634599371" sldId="455"/>
        </pc:sldMkLst>
        <pc:spChg chg="mod">
          <ac:chgData name="Phan Thế Duy" userId="5e9b9ff8-8bfd-40c4-a934-0fae842c79b4" providerId="ADAL" clId="{C92BFBD1-7920-491D-BBAA-74DE364EF1C7}" dt="2022-06-26T02:37:49.844" v="770" actId="20577"/>
          <ac:spMkLst>
            <pc:docMk/>
            <pc:sldMk cId="1634599371" sldId="455"/>
            <ac:spMk id="2" creationId="{71DD5255-AE4D-4F8C-8442-E89ED7FB1400}"/>
          </ac:spMkLst>
        </pc:spChg>
        <pc:spChg chg="mod">
          <ac:chgData name="Phan Thế Duy" userId="5e9b9ff8-8bfd-40c4-a934-0fae842c79b4" providerId="ADAL" clId="{C92BFBD1-7920-491D-BBAA-74DE364EF1C7}" dt="2022-06-26T02:37:23.830" v="758" actId="6549"/>
          <ac:spMkLst>
            <pc:docMk/>
            <pc:sldMk cId="1634599371" sldId="455"/>
            <ac:spMk id="3" creationId="{7494A592-F69E-49DD-A736-C2E81C922706}"/>
          </ac:spMkLst>
        </pc:spChg>
      </pc:sldChg>
      <pc:sldChg chg="addSp delSp modSp mod">
        <pc:chgData name="Phan Thế Duy" userId="5e9b9ff8-8bfd-40c4-a934-0fae842c79b4" providerId="ADAL" clId="{C92BFBD1-7920-491D-BBAA-74DE364EF1C7}" dt="2022-06-26T02:36:20.158" v="740" actId="14100"/>
        <pc:sldMkLst>
          <pc:docMk/>
          <pc:sldMk cId="0" sldId="456"/>
        </pc:sldMkLst>
        <pc:spChg chg="mod">
          <ac:chgData name="Phan Thế Duy" userId="5e9b9ff8-8bfd-40c4-a934-0fae842c79b4" providerId="ADAL" clId="{C92BFBD1-7920-491D-BBAA-74DE364EF1C7}" dt="2022-06-26T02:32:50.761" v="709" actId="207"/>
          <ac:spMkLst>
            <pc:docMk/>
            <pc:sldMk cId="0" sldId="456"/>
            <ac:spMk id="12" creationId="{D2935C59-C4EC-4552-9E8E-47D6A6E4851D}"/>
          </ac:spMkLst>
        </pc:spChg>
        <pc:spChg chg="mod">
          <ac:chgData name="Phan Thế Duy" userId="5e9b9ff8-8bfd-40c4-a934-0fae842c79b4" providerId="ADAL" clId="{C92BFBD1-7920-491D-BBAA-74DE364EF1C7}" dt="2022-06-26T02:32:50.761" v="709" actId="207"/>
          <ac:spMkLst>
            <pc:docMk/>
            <pc:sldMk cId="0" sldId="456"/>
            <ac:spMk id="13" creationId="{6FDB471B-3693-44DC-9ED8-85508316CE08}"/>
          </ac:spMkLst>
        </pc:spChg>
        <pc:spChg chg="mod">
          <ac:chgData name="Phan Thế Duy" userId="5e9b9ff8-8bfd-40c4-a934-0fae842c79b4" providerId="ADAL" clId="{C92BFBD1-7920-491D-BBAA-74DE364EF1C7}" dt="2022-06-26T02:35:30.389" v="732" actId="14100"/>
          <ac:spMkLst>
            <pc:docMk/>
            <pc:sldMk cId="0" sldId="456"/>
            <ac:spMk id="25" creationId="{75409049-75FB-4C59-970D-160988C53188}"/>
          </ac:spMkLst>
        </pc:spChg>
        <pc:spChg chg="mod">
          <ac:chgData name="Phan Thế Duy" userId="5e9b9ff8-8bfd-40c4-a934-0fae842c79b4" providerId="ADAL" clId="{C92BFBD1-7920-491D-BBAA-74DE364EF1C7}" dt="2022-06-26T02:33:03.719" v="711" actId="1076"/>
          <ac:spMkLst>
            <pc:docMk/>
            <pc:sldMk cId="0" sldId="456"/>
            <ac:spMk id="106" creationId="{00000000-0000-0000-0000-000000000000}"/>
          </ac:spMkLst>
        </pc:spChg>
        <pc:spChg chg="mod">
          <ac:chgData name="Phan Thế Duy" userId="5e9b9ff8-8bfd-40c4-a934-0fae842c79b4" providerId="ADAL" clId="{C92BFBD1-7920-491D-BBAA-74DE364EF1C7}" dt="2022-06-26T02:36:20.158" v="740" actId="14100"/>
          <ac:spMkLst>
            <pc:docMk/>
            <pc:sldMk cId="0" sldId="456"/>
            <ac:spMk id="107" creationId="{00000000-0000-0000-0000-000000000000}"/>
          </ac:spMkLst>
        </pc:spChg>
        <pc:grpChg chg="mod">
          <ac:chgData name="Phan Thế Duy" userId="5e9b9ff8-8bfd-40c4-a934-0fae842c79b4" providerId="ADAL" clId="{C92BFBD1-7920-491D-BBAA-74DE364EF1C7}" dt="2022-06-26T02:32:50.761" v="709" actId="207"/>
          <ac:grpSpMkLst>
            <pc:docMk/>
            <pc:sldMk cId="0" sldId="456"/>
            <ac:grpSpMk id="6" creationId="{793FF1EC-598A-4285-B0F2-7876C0278B4B}"/>
          </ac:grpSpMkLst>
        </pc:grpChg>
        <pc:grpChg chg="mod">
          <ac:chgData name="Phan Thế Duy" userId="5e9b9ff8-8bfd-40c4-a934-0fae842c79b4" providerId="ADAL" clId="{C92BFBD1-7920-491D-BBAA-74DE364EF1C7}" dt="2022-06-26T02:35:14.052" v="730" actId="14100"/>
          <ac:grpSpMkLst>
            <pc:docMk/>
            <pc:sldMk cId="0" sldId="456"/>
            <ac:grpSpMk id="7" creationId="{56B78E3F-2B1A-4CFF-B80B-EE4C815143F4}"/>
          </ac:grpSpMkLst>
        </pc:grpChg>
        <pc:picChg chg="add mod">
          <ac:chgData name="Phan Thế Duy" userId="5e9b9ff8-8bfd-40c4-a934-0fae842c79b4" providerId="ADAL" clId="{C92BFBD1-7920-491D-BBAA-74DE364EF1C7}" dt="2022-06-26T02:33:11.868" v="715" actId="1076"/>
          <ac:picMkLst>
            <pc:docMk/>
            <pc:sldMk cId="0" sldId="456"/>
            <ac:picMk id="2" creationId="{00CF03CD-08E2-DD2F-B77B-DA1FB5CF01EC}"/>
          </ac:picMkLst>
        </pc:picChg>
        <pc:picChg chg="mod">
          <ac:chgData name="Phan Thế Duy" userId="5e9b9ff8-8bfd-40c4-a934-0fae842c79b4" providerId="ADAL" clId="{C92BFBD1-7920-491D-BBAA-74DE364EF1C7}" dt="2022-06-26T02:21:11.564" v="602" actId="14100"/>
          <ac:picMkLst>
            <pc:docMk/>
            <pc:sldMk cId="0" sldId="456"/>
            <ac:picMk id="3" creationId="{8A961CC5-719C-4398-AF8D-A62572F029BD}"/>
          </ac:picMkLst>
        </pc:picChg>
        <pc:picChg chg="mod">
          <ac:chgData name="Phan Thế Duy" userId="5e9b9ff8-8bfd-40c4-a934-0fae842c79b4" providerId="ADAL" clId="{C92BFBD1-7920-491D-BBAA-74DE364EF1C7}" dt="2022-06-26T02:34:28.453" v="727" actId="1076"/>
          <ac:picMkLst>
            <pc:docMk/>
            <pc:sldMk cId="0" sldId="456"/>
            <ac:picMk id="15" creationId="{70514A20-AAE6-4C0B-BD55-D79A9292B1C2}"/>
          </ac:picMkLst>
        </pc:picChg>
        <pc:picChg chg="mod">
          <ac:chgData name="Phan Thế Duy" userId="5e9b9ff8-8bfd-40c4-a934-0fae842c79b4" providerId="ADAL" clId="{C92BFBD1-7920-491D-BBAA-74DE364EF1C7}" dt="2022-06-26T02:35:14.052" v="730" actId="14100"/>
          <ac:picMkLst>
            <pc:docMk/>
            <pc:sldMk cId="0" sldId="456"/>
            <ac:picMk id="21" creationId="{F2DC505C-2E25-4AE7-9C7D-73F6542FD6FA}"/>
          </ac:picMkLst>
        </pc:picChg>
        <pc:picChg chg="add del mod">
          <ac:chgData name="Phan Thế Duy" userId="5e9b9ff8-8bfd-40c4-a934-0fae842c79b4" providerId="ADAL" clId="{C92BFBD1-7920-491D-BBAA-74DE364EF1C7}" dt="2022-06-26T02:28:07.561" v="688" actId="478"/>
          <ac:picMkLst>
            <pc:docMk/>
            <pc:sldMk cId="0" sldId="456"/>
            <ac:picMk id="1028" creationId="{B1F92BC5-A32C-5F40-6DE6-EFABE7AC2A76}"/>
          </ac:picMkLst>
        </pc:picChg>
        <pc:cxnChg chg="mod">
          <ac:chgData name="Phan Thế Duy" userId="5e9b9ff8-8bfd-40c4-a934-0fae842c79b4" providerId="ADAL" clId="{C92BFBD1-7920-491D-BBAA-74DE364EF1C7}" dt="2022-06-26T02:35:52.723" v="734" actId="14100"/>
          <ac:cxnSpMkLst>
            <pc:docMk/>
            <pc:sldMk cId="0" sldId="456"/>
            <ac:cxnSpMk id="108" creationId="{00000000-0000-0000-0000-000000000000}"/>
          </ac:cxnSpMkLst>
        </pc:cxnChg>
      </pc:sldChg>
      <pc:sldChg chg="modSp mod">
        <pc:chgData name="Phan Thế Duy" userId="5e9b9ff8-8bfd-40c4-a934-0fae842c79b4" providerId="ADAL" clId="{C92BFBD1-7920-491D-BBAA-74DE364EF1C7}" dt="2022-06-26T02:31:55.775" v="707" actId="207"/>
        <pc:sldMkLst>
          <pc:docMk/>
          <pc:sldMk cId="137527922" sldId="582"/>
        </pc:sldMkLst>
        <pc:spChg chg="mod">
          <ac:chgData name="Phan Thế Duy" userId="5e9b9ff8-8bfd-40c4-a934-0fae842c79b4" providerId="ADAL" clId="{C92BFBD1-7920-491D-BBAA-74DE364EF1C7}" dt="2022-06-26T02:31:55.775" v="707" actId="207"/>
          <ac:spMkLst>
            <pc:docMk/>
            <pc:sldMk cId="137527922" sldId="582"/>
            <ac:spMk id="3" creationId="{DDB11A3D-6222-417B-B8D9-AB891FD40BE0}"/>
          </ac:spMkLst>
        </pc:spChg>
      </pc:sldChg>
      <pc:sldChg chg="modSp mod ord">
        <pc:chgData name="Phan Thế Duy" userId="5e9b9ff8-8bfd-40c4-a934-0fae842c79b4" providerId="ADAL" clId="{C92BFBD1-7920-491D-BBAA-74DE364EF1C7}" dt="2022-06-26T02:37:39.032" v="764"/>
        <pc:sldMkLst>
          <pc:docMk/>
          <pc:sldMk cId="2845033605" sldId="586"/>
        </pc:sldMkLst>
        <pc:spChg chg="mod">
          <ac:chgData name="Phan Thế Duy" userId="5e9b9ff8-8bfd-40c4-a934-0fae842c79b4" providerId="ADAL" clId="{C92BFBD1-7920-491D-BBAA-74DE364EF1C7}" dt="2022-06-26T02:37:36.021" v="762" actId="5793"/>
          <ac:spMkLst>
            <pc:docMk/>
            <pc:sldMk cId="2845033605" sldId="586"/>
            <ac:spMk id="2" creationId="{71DD5255-AE4D-4F8C-8442-E89ED7FB1400}"/>
          </ac:spMkLst>
        </pc:spChg>
        <pc:picChg chg="mod">
          <ac:chgData name="Phan Thế Duy" userId="5e9b9ff8-8bfd-40c4-a934-0fae842c79b4" providerId="ADAL" clId="{C92BFBD1-7920-491D-BBAA-74DE364EF1C7}" dt="2022-06-26T02:13:30.266" v="563" actId="1076"/>
          <ac:picMkLst>
            <pc:docMk/>
            <pc:sldMk cId="2845033605" sldId="586"/>
            <ac:picMk id="11" creationId="{CD4C9177-FCF7-4293-9761-B2A3B1D7FADB}"/>
          </ac:picMkLst>
        </pc:picChg>
      </pc:sldChg>
      <pc:sldChg chg="addSp modSp mod">
        <pc:chgData name="Phan Thế Duy" userId="5e9b9ff8-8bfd-40c4-a934-0fae842c79b4" providerId="ADAL" clId="{C92BFBD1-7920-491D-BBAA-74DE364EF1C7}" dt="2022-06-26T02:12:17.952" v="522" actId="20577"/>
        <pc:sldMkLst>
          <pc:docMk/>
          <pc:sldMk cId="1689994692" sldId="587"/>
        </pc:sldMkLst>
        <pc:spChg chg="mod">
          <ac:chgData name="Phan Thế Duy" userId="5e9b9ff8-8bfd-40c4-a934-0fae842c79b4" providerId="ADAL" clId="{C92BFBD1-7920-491D-BBAA-74DE364EF1C7}" dt="2022-06-26T02:09:38.579" v="424" actId="1076"/>
          <ac:spMkLst>
            <pc:docMk/>
            <pc:sldMk cId="1689994692" sldId="587"/>
            <ac:spMk id="2" creationId="{71DD5255-AE4D-4F8C-8442-E89ED7FB1400}"/>
          </ac:spMkLst>
        </pc:spChg>
        <pc:spChg chg="mod">
          <ac:chgData name="Phan Thế Duy" userId="5e9b9ff8-8bfd-40c4-a934-0fae842c79b4" providerId="ADAL" clId="{C92BFBD1-7920-491D-BBAA-74DE364EF1C7}" dt="2022-06-26T02:12:17.952" v="522" actId="20577"/>
          <ac:spMkLst>
            <pc:docMk/>
            <pc:sldMk cId="1689994692" sldId="587"/>
            <ac:spMk id="10" creationId="{F6D31DDF-DF9C-4576-80EA-A654E4CD0E94}"/>
          </ac:spMkLst>
        </pc:spChg>
        <pc:picChg chg="add mod">
          <ac:chgData name="Phan Thế Duy" userId="5e9b9ff8-8bfd-40c4-a934-0fae842c79b4" providerId="ADAL" clId="{C92BFBD1-7920-491D-BBAA-74DE364EF1C7}" dt="2022-06-26T02:09:35.009" v="423" actId="14100"/>
          <ac:picMkLst>
            <pc:docMk/>
            <pc:sldMk cId="1689994692" sldId="587"/>
            <ac:picMk id="11" creationId="{CB8487BB-9C73-DDEC-992E-A511799FDA12}"/>
          </ac:picMkLst>
        </pc:picChg>
        <pc:picChg chg="add mod">
          <ac:chgData name="Phan Thế Duy" userId="5e9b9ff8-8bfd-40c4-a934-0fae842c79b4" providerId="ADAL" clId="{C92BFBD1-7920-491D-BBAA-74DE364EF1C7}" dt="2022-06-26T02:09:43.292" v="425" actId="14100"/>
          <ac:picMkLst>
            <pc:docMk/>
            <pc:sldMk cId="1689994692" sldId="587"/>
            <ac:picMk id="13" creationId="{BC4826C6-D743-7117-A996-08D3AD754768}"/>
          </ac:picMkLst>
        </pc:picChg>
      </pc:sldChg>
      <pc:sldChg chg="modSp add mod">
        <pc:chgData name="Phan Thế Duy" userId="5e9b9ff8-8bfd-40c4-a934-0fae842c79b4" providerId="ADAL" clId="{C92BFBD1-7920-491D-BBAA-74DE364EF1C7}" dt="2022-06-26T02:31:04.137" v="701" actId="207"/>
        <pc:sldMkLst>
          <pc:docMk/>
          <pc:sldMk cId="2463117491" sldId="588"/>
        </pc:sldMkLst>
        <pc:spChg chg="mod">
          <ac:chgData name="Phan Thế Duy" userId="5e9b9ff8-8bfd-40c4-a934-0fae842c79b4" providerId="ADAL" clId="{C92BFBD1-7920-491D-BBAA-74DE364EF1C7}" dt="2022-06-26T02:31:04.137" v="701" actId="207"/>
          <ac:spMkLst>
            <pc:docMk/>
            <pc:sldMk cId="2463117491" sldId="588"/>
            <ac:spMk id="3" creationId="{DDB11A3D-6222-417B-B8D9-AB891FD40BE0}"/>
          </ac:spMkLst>
        </pc:spChg>
      </pc:sldChg>
      <pc:sldChg chg="new">
        <pc:chgData name="Phan Thế Duy" userId="5e9b9ff8-8bfd-40c4-a934-0fae842c79b4" providerId="ADAL" clId="{C92BFBD1-7920-491D-BBAA-74DE364EF1C7}" dt="2022-06-26T02:31:10.681" v="702" actId="680"/>
        <pc:sldMkLst>
          <pc:docMk/>
          <pc:sldMk cId="2141348581" sldId="589"/>
        </pc:sldMkLst>
      </pc:sldChg>
      <pc:sldChg chg="new">
        <pc:chgData name="Phan Thế Duy" userId="5e9b9ff8-8bfd-40c4-a934-0fae842c79b4" providerId="ADAL" clId="{C92BFBD1-7920-491D-BBAA-74DE364EF1C7}" dt="2022-06-26T02:31:11.478" v="703" actId="680"/>
        <pc:sldMkLst>
          <pc:docMk/>
          <pc:sldMk cId="283727397" sldId="590"/>
        </pc:sldMkLst>
      </pc:sldChg>
      <pc:sldChg chg="modSp add mod">
        <pc:chgData name="Phan Thế Duy" userId="5e9b9ff8-8bfd-40c4-a934-0fae842c79b4" providerId="ADAL" clId="{C92BFBD1-7920-491D-BBAA-74DE364EF1C7}" dt="2022-06-26T02:31:24.659" v="706" actId="207"/>
        <pc:sldMkLst>
          <pc:docMk/>
          <pc:sldMk cId="1420797542" sldId="591"/>
        </pc:sldMkLst>
        <pc:spChg chg="mod">
          <ac:chgData name="Phan Thế Duy" userId="5e9b9ff8-8bfd-40c4-a934-0fae842c79b4" providerId="ADAL" clId="{C92BFBD1-7920-491D-BBAA-74DE364EF1C7}" dt="2022-06-26T02:31:24.659" v="706" actId="207"/>
          <ac:spMkLst>
            <pc:docMk/>
            <pc:sldMk cId="1420797542" sldId="591"/>
            <ac:spMk id="3" creationId="{DDB11A3D-6222-417B-B8D9-AB891FD40BE0}"/>
          </ac:spMkLst>
        </pc:spChg>
      </pc:sldChg>
      <pc:sldChg chg="new">
        <pc:chgData name="Phan Thế Duy" userId="5e9b9ff8-8bfd-40c4-a934-0fae842c79b4" providerId="ADAL" clId="{C92BFBD1-7920-491D-BBAA-74DE364EF1C7}" dt="2023-06-24T01:29:44.839" v="803" actId="680"/>
        <pc:sldMkLst>
          <pc:docMk/>
          <pc:sldMk cId="234714044" sldId="594"/>
        </pc:sldMkLst>
      </pc:sldChg>
      <pc:sldChg chg="new">
        <pc:chgData name="Phan Thế Duy" userId="5e9b9ff8-8bfd-40c4-a934-0fae842c79b4" providerId="ADAL" clId="{C92BFBD1-7920-491D-BBAA-74DE364EF1C7}" dt="2023-06-24T01:29:49.025" v="804" actId="680"/>
        <pc:sldMkLst>
          <pc:docMk/>
          <pc:sldMk cId="113904703" sldId="595"/>
        </pc:sldMkLst>
      </pc:sldChg>
      <pc:sldChg chg="new">
        <pc:chgData name="Phan Thế Duy" userId="5e9b9ff8-8bfd-40c4-a934-0fae842c79b4" providerId="ADAL" clId="{C92BFBD1-7920-491D-BBAA-74DE364EF1C7}" dt="2023-06-24T01:29:51.632" v="805" actId="680"/>
        <pc:sldMkLst>
          <pc:docMk/>
          <pc:sldMk cId="3148524169" sldId="596"/>
        </pc:sldMkLst>
      </pc:sldChg>
      <pc:sldMasterChg chg="modSldLayout">
        <pc:chgData name="Phan Thế Duy" userId="5e9b9ff8-8bfd-40c4-a934-0fae842c79b4" providerId="ADAL" clId="{C92BFBD1-7920-491D-BBAA-74DE364EF1C7}" dt="2023-06-24T01:29:00.880" v="802" actId="20577"/>
        <pc:sldMasterMkLst>
          <pc:docMk/>
          <pc:sldMasterMk cId="418201276" sldId="2147483660"/>
        </pc:sldMasterMkLst>
        <pc:sldLayoutChg chg="addSp modSp mod">
          <pc:chgData name="Phan Thế Duy" userId="5e9b9ff8-8bfd-40c4-a934-0fae842c79b4" providerId="ADAL" clId="{C92BFBD1-7920-491D-BBAA-74DE364EF1C7}" dt="2023-06-24T01:29:00.880" v="802" actId="20577"/>
          <pc:sldLayoutMkLst>
            <pc:docMk/>
            <pc:sldMasterMk cId="418201276" sldId="2147483660"/>
            <pc:sldLayoutMk cId="3713822822" sldId="2147483662"/>
          </pc:sldLayoutMkLst>
          <pc:spChg chg="mod">
            <ac:chgData name="Phan Thế Duy" userId="5e9b9ff8-8bfd-40c4-a934-0fae842c79b4" providerId="ADAL" clId="{C92BFBD1-7920-491D-BBAA-74DE364EF1C7}" dt="2023-06-24T01:29:00.880" v="802" actId="20577"/>
            <ac:spMkLst>
              <pc:docMk/>
              <pc:sldMasterMk cId="418201276" sldId="2147483660"/>
              <pc:sldLayoutMk cId="3713822822" sldId="2147483662"/>
              <ac:spMk id="9" creationId="{E9C428B9-BD3B-47CF-96EB-8E8024AAE980}"/>
            </ac:spMkLst>
          </pc:spChg>
          <pc:spChg chg="mod">
            <ac:chgData name="Phan Thế Duy" userId="5e9b9ff8-8bfd-40c4-a934-0fae842c79b4" providerId="ADAL" clId="{C92BFBD1-7920-491D-BBAA-74DE364EF1C7}" dt="2023-06-24T01:27:58.810" v="785" actId="14100"/>
            <ac:spMkLst>
              <pc:docMk/>
              <pc:sldMasterMk cId="418201276" sldId="2147483660"/>
              <pc:sldLayoutMk cId="3713822822" sldId="2147483662"/>
              <ac:spMk id="13" creationId="{16772B44-7759-405B-9C67-35948DD5766F}"/>
            </ac:spMkLst>
          </pc:spChg>
          <pc:picChg chg="add mod">
            <ac:chgData name="Phan Thế Duy" userId="5e9b9ff8-8bfd-40c4-a934-0fae842c79b4" providerId="ADAL" clId="{C92BFBD1-7920-491D-BBAA-74DE364EF1C7}" dt="2023-06-24T01:28:04.441" v="787" actId="1076"/>
            <ac:picMkLst>
              <pc:docMk/>
              <pc:sldMasterMk cId="418201276" sldId="2147483660"/>
              <pc:sldLayoutMk cId="3713822822" sldId="2147483662"/>
              <ac:picMk id="4" creationId="{0B17EB75-2C25-8D36-E7FA-24FB8C73EBAC}"/>
            </ac:picMkLst>
          </pc:picChg>
          <pc:picChg chg="mod">
            <ac:chgData name="Phan Thế Duy" userId="5e9b9ff8-8bfd-40c4-a934-0fae842c79b4" providerId="ADAL" clId="{C92BFBD1-7920-491D-BBAA-74DE364EF1C7}" dt="2022-06-26T02:07:06.444" v="291" actId="14826"/>
            <ac:picMkLst>
              <pc:docMk/>
              <pc:sldMasterMk cId="418201276" sldId="2147483660"/>
              <pc:sldLayoutMk cId="3713822822" sldId="2147483662"/>
              <ac:picMk id="10" creationId="{D47A60E3-3D29-46FE-AB63-A695505C87E9}"/>
            </ac:picMkLst>
          </pc:picChg>
        </pc:sldLayoutChg>
      </pc:sldMasterChg>
    </pc:docChg>
  </pc:docChgLst>
  <pc:docChgLst>
    <pc:chgData name="Phan Thế Duy" userId="5e9b9ff8-8bfd-40c4-a934-0fae842c79b4" providerId="ADAL" clId="{FBC1AA16-DC26-448B-8343-D0F3E02D0C1F}"/>
    <pc:docChg chg="undo custSel modSld">
      <pc:chgData name="Phan Thế Duy" userId="5e9b9ff8-8bfd-40c4-a934-0fae842c79b4" providerId="ADAL" clId="{FBC1AA16-DC26-448B-8343-D0F3E02D0C1F}" dt="2022-04-18T03:42:50.949" v="14" actId="20577"/>
      <pc:docMkLst>
        <pc:docMk/>
      </pc:docMkLst>
      <pc:sldChg chg="modSp mod">
        <pc:chgData name="Phan Thế Duy" userId="5e9b9ff8-8bfd-40c4-a934-0fae842c79b4" providerId="ADAL" clId="{FBC1AA16-DC26-448B-8343-D0F3E02D0C1F}" dt="2022-04-18T03:42:50.949" v="14" actId="20577"/>
        <pc:sldMkLst>
          <pc:docMk/>
          <pc:sldMk cId="0" sldId="456"/>
        </pc:sldMkLst>
        <pc:spChg chg="mod">
          <ac:chgData name="Phan Thế Duy" userId="5e9b9ff8-8bfd-40c4-a934-0fae842c79b4" providerId="ADAL" clId="{FBC1AA16-DC26-448B-8343-D0F3E02D0C1F}" dt="2022-04-18T03:42:50.949" v="14" actId="20577"/>
          <ac:spMkLst>
            <pc:docMk/>
            <pc:sldMk cId="0" sldId="456"/>
            <ac:spMk id="106" creationId="{00000000-0000-0000-0000-000000000000}"/>
          </ac:spMkLst>
        </pc:spChg>
      </pc:sldChg>
    </pc:docChg>
  </pc:docChgLst>
  <pc:docChgLst>
    <pc:chgData name="Phan Thế Duy" userId="S::duypt@hcmuit.edu.vn::5e9b9ff8-8bfd-40c4-a934-0fae842c79b4" providerId="AD" clId="Web-{DB0F3B4C-7330-CA61-754B-CB78DA6C0DFF}"/>
    <pc:docChg chg="addSld modSld">
      <pc:chgData name="Phan Thế Duy" userId="S::duypt@hcmuit.edu.vn::5e9b9ff8-8bfd-40c4-a934-0fae842c79b4" providerId="AD" clId="Web-{DB0F3B4C-7330-CA61-754B-CB78DA6C0DFF}" dt="2022-06-26T03:38:08.110" v="30"/>
      <pc:docMkLst>
        <pc:docMk/>
      </pc:docMkLst>
      <pc:sldChg chg="modSp">
        <pc:chgData name="Phan Thế Duy" userId="S::duypt@hcmuit.edu.vn::5e9b9ff8-8bfd-40c4-a934-0fae842c79b4" providerId="AD" clId="Web-{DB0F3B4C-7330-CA61-754B-CB78DA6C0DFF}" dt="2022-06-26T03:36:18.496" v="28" actId="20577"/>
        <pc:sldMkLst>
          <pc:docMk/>
          <pc:sldMk cId="0" sldId="456"/>
        </pc:sldMkLst>
        <pc:spChg chg="mod">
          <ac:chgData name="Phan Thế Duy" userId="S::duypt@hcmuit.edu.vn::5e9b9ff8-8bfd-40c4-a934-0fae842c79b4" providerId="AD" clId="Web-{DB0F3B4C-7330-CA61-754B-CB78DA6C0DFF}" dt="2022-06-26T03:36:18.496" v="28" actId="20577"/>
          <ac:spMkLst>
            <pc:docMk/>
            <pc:sldMk cId="0" sldId="456"/>
            <ac:spMk id="25" creationId="{75409049-75FB-4C59-970D-160988C53188}"/>
          </ac:spMkLst>
        </pc:spChg>
      </pc:sldChg>
      <pc:sldChg chg="new">
        <pc:chgData name="Phan Thế Duy" userId="S::duypt@hcmuit.edu.vn::5e9b9ff8-8bfd-40c4-a934-0fae842c79b4" providerId="AD" clId="Web-{DB0F3B4C-7330-CA61-754B-CB78DA6C0DFF}" dt="2022-06-26T03:38:04.344" v="29"/>
        <pc:sldMkLst>
          <pc:docMk/>
          <pc:sldMk cId="2098011018" sldId="592"/>
        </pc:sldMkLst>
      </pc:sldChg>
      <pc:sldChg chg="new">
        <pc:chgData name="Phan Thế Duy" userId="S::duypt@hcmuit.edu.vn::5e9b9ff8-8bfd-40c4-a934-0fae842c79b4" providerId="AD" clId="Web-{DB0F3B4C-7330-CA61-754B-CB78DA6C0DFF}" dt="2022-06-26T03:38:08.110" v="30"/>
        <pc:sldMkLst>
          <pc:docMk/>
          <pc:sldMk cId="2450257863" sldId="593"/>
        </pc:sldMkLst>
      </pc:sldChg>
    </pc:docChg>
  </pc:docChgLst>
  <pc:docChgLst>
    <pc:chgData name="Phan Thế Duy" userId="S::duypt@hcmuit.edu.vn::5e9b9ff8-8bfd-40c4-a934-0fae842c79b4" providerId="AD" clId="Web-{F05AA461-B8F9-95C2-F092-F9EEA7754F34}"/>
    <pc:docChg chg="modSld">
      <pc:chgData name="Phan Thế Duy" userId="S::duypt@hcmuit.edu.vn::5e9b9ff8-8bfd-40c4-a934-0fae842c79b4" providerId="AD" clId="Web-{F05AA461-B8F9-95C2-F092-F9EEA7754F34}" dt="2022-06-26T14:41:27.492" v="7" actId="20577"/>
      <pc:docMkLst>
        <pc:docMk/>
      </pc:docMkLst>
      <pc:sldChg chg="modSp">
        <pc:chgData name="Phan Thế Duy" userId="S::duypt@hcmuit.edu.vn::5e9b9ff8-8bfd-40c4-a934-0fae842c79b4" providerId="AD" clId="Web-{F05AA461-B8F9-95C2-F092-F9EEA7754F34}" dt="2022-06-26T14:41:27.492" v="7" actId="20577"/>
        <pc:sldMkLst>
          <pc:docMk/>
          <pc:sldMk cId="0" sldId="456"/>
        </pc:sldMkLst>
        <pc:spChg chg="mod">
          <ac:chgData name="Phan Thế Duy" userId="S::duypt@hcmuit.edu.vn::5e9b9ff8-8bfd-40c4-a934-0fae842c79b4" providerId="AD" clId="Web-{F05AA461-B8F9-95C2-F092-F9EEA7754F34}" dt="2022-06-26T14:41:27.492" v="7" actId="20577"/>
          <ac:spMkLst>
            <pc:docMk/>
            <pc:sldMk cId="0" sldId="456"/>
            <ac:spMk id="12" creationId="{D2935C59-C4EC-4552-9E8E-47D6A6E4851D}"/>
          </ac:spMkLst>
        </pc:spChg>
      </pc:sldChg>
    </pc:docChg>
  </pc:docChgLst>
  <pc:docChgLst>
    <pc:chgData name="Phan Thế Duy" userId="5e9b9ff8-8bfd-40c4-a934-0fae842c79b4" providerId="ADAL" clId="{D8DA7471-305D-484E-8170-082BF09B3811}"/>
    <pc:docChg chg="custSel addSld delSld modSld modMainMaster">
      <pc:chgData name="Phan Thế Duy" userId="5e9b9ff8-8bfd-40c4-a934-0fae842c79b4" providerId="ADAL" clId="{D8DA7471-305D-484E-8170-082BF09B3811}" dt="2022-04-18T04:00:05.102" v="318" actId="14100"/>
      <pc:docMkLst>
        <pc:docMk/>
      </pc:docMkLst>
      <pc:sldChg chg="del">
        <pc:chgData name="Phan Thế Duy" userId="5e9b9ff8-8bfd-40c4-a934-0fae842c79b4" providerId="ADAL" clId="{D8DA7471-305D-484E-8170-082BF09B3811}" dt="2022-04-18T03:45:23.256" v="105" actId="47"/>
        <pc:sldMkLst>
          <pc:docMk/>
          <pc:sldMk cId="4006464905" sldId="287"/>
        </pc:sldMkLst>
      </pc:sldChg>
      <pc:sldChg chg="del">
        <pc:chgData name="Phan Thế Duy" userId="5e9b9ff8-8bfd-40c4-a934-0fae842c79b4" providerId="ADAL" clId="{D8DA7471-305D-484E-8170-082BF09B3811}" dt="2022-04-18T03:45:23.256" v="105" actId="47"/>
        <pc:sldMkLst>
          <pc:docMk/>
          <pc:sldMk cId="2242001389" sldId="374"/>
        </pc:sldMkLst>
      </pc:sldChg>
      <pc:sldChg chg="del">
        <pc:chgData name="Phan Thế Duy" userId="5e9b9ff8-8bfd-40c4-a934-0fae842c79b4" providerId="ADAL" clId="{D8DA7471-305D-484E-8170-082BF09B3811}" dt="2022-04-18T03:45:23.256" v="105" actId="47"/>
        <pc:sldMkLst>
          <pc:docMk/>
          <pc:sldMk cId="2535520992" sldId="425"/>
        </pc:sldMkLst>
      </pc:sldChg>
      <pc:sldChg chg="del">
        <pc:chgData name="Phan Thế Duy" userId="5e9b9ff8-8bfd-40c4-a934-0fae842c79b4" providerId="ADAL" clId="{D8DA7471-305D-484E-8170-082BF09B3811}" dt="2022-04-18T03:45:23.256" v="105" actId="47"/>
        <pc:sldMkLst>
          <pc:docMk/>
          <pc:sldMk cId="1646569793" sldId="426"/>
        </pc:sldMkLst>
      </pc:sldChg>
      <pc:sldChg chg="addSp delSp modSp del mod">
        <pc:chgData name="Phan Thế Duy" userId="5e9b9ff8-8bfd-40c4-a934-0fae842c79b4" providerId="ADAL" clId="{D8DA7471-305D-484E-8170-082BF09B3811}" dt="2022-04-18T03:55:24.967" v="250" actId="47"/>
        <pc:sldMkLst>
          <pc:docMk/>
          <pc:sldMk cId="3072501809" sldId="427"/>
        </pc:sldMkLst>
        <pc:spChg chg="del mod">
          <ac:chgData name="Phan Thế Duy" userId="5e9b9ff8-8bfd-40c4-a934-0fae842c79b4" providerId="ADAL" clId="{D8DA7471-305D-484E-8170-082BF09B3811}" dt="2022-04-18T03:52:37.473" v="230" actId="478"/>
          <ac:spMkLst>
            <pc:docMk/>
            <pc:sldMk cId="3072501809" sldId="427"/>
            <ac:spMk id="2" creationId="{71DD5255-AE4D-4F8C-8442-E89ED7FB1400}"/>
          </ac:spMkLst>
        </pc:spChg>
        <pc:spChg chg="del mod">
          <ac:chgData name="Phan Thế Duy" userId="5e9b9ff8-8bfd-40c4-a934-0fae842c79b4" providerId="ADAL" clId="{D8DA7471-305D-484E-8170-082BF09B3811}" dt="2022-04-18T03:47:12.677" v="142" actId="478"/>
          <ac:spMkLst>
            <pc:docMk/>
            <pc:sldMk cId="3072501809" sldId="427"/>
            <ac:spMk id="3" creationId="{7494A592-F69E-49DD-A736-C2E81C922706}"/>
          </ac:spMkLst>
        </pc:spChg>
        <pc:spChg chg="add del mod">
          <ac:chgData name="Phan Thế Duy" userId="5e9b9ff8-8bfd-40c4-a934-0fae842c79b4" providerId="ADAL" clId="{D8DA7471-305D-484E-8170-082BF09B3811}" dt="2022-04-18T03:47:16.037" v="143" actId="478"/>
          <ac:spMkLst>
            <pc:docMk/>
            <pc:sldMk cId="3072501809" sldId="427"/>
            <ac:spMk id="6" creationId="{BF79B4B4-840D-42E3-A110-D166B7BE3AD0}"/>
          </ac:spMkLst>
        </pc:spChg>
        <pc:spChg chg="add del mod">
          <ac:chgData name="Phan Thế Duy" userId="5e9b9ff8-8bfd-40c4-a934-0fae842c79b4" providerId="ADAL" clId="{D8DA7471-305D-484E-8170-082BF09B3811}" dt="2022-04-18T03:54:11.877" v="234" actId="478"/>
          <ac:spMkLst>
            <pc:docMk/>
            <pc:sldMk cId="3072501809" sldId="427"/>
            <ac:spMk id="8" creationId="{D490064B-DEB3-4E08-A6D8-1B8CA277E6F4}"/>
          </ac:spMkLst>
        </pc:spChg>
        <pc:spChg chg="del mod">
          <ac:chgData name="Phan Thế Duy" userId="5e9b9ff8-8bfd-40c4-a934-0fae842c79b4" providerId="ADAL" clId="{D8DA7471-305D-484E-8170-082BF09B3811}" dt="2022-04-18T03:54:06.685" v="232" actId="478"/>
          <ac:spMkLst>
            <pc:docMk/>
            <pc:sldMk cId="3072501809" sldId="427"/>
            <ac:spMk id="10" creationId="{F6D31DDF-DF9C-4576-80EA-A654E4CD0E94}"/>
          </ac:spMkLst>
        </pc:spChg>
        <pc:spChg chg="del mod">
          <ac:chgData name="Phan Thế Duy" userId="5e9b9ff8-8bfd-40c4-a934-0fae842c79b4" providerId="ADAL" clId="{D8DA7471-305D-484E-8170-082BF09B3811}" dt="2022-04-18T03:51:19.386" v="222" actId="478"/>
          <ac:spMkLst>
            <pc:docMk/>
            <pc:sldMk cId="3072501809" sldId="427"/>
            <ac:spMk id="15" creationId="{BE32BE3A-A33B-4ED1-A5AC-AB51F56EB843}"/>
          </ac:spMkLst>
        </pc:spChg>
        <pc:picChg chg="del mod">
          <ac:chgData name="Phan Thế Duy" userId="5e9b9ff8-8bfd-40c4-a934-0fae842c79b4" providerId="ADAL" clId="{D8DA7471-305D-484E-8170-082BF09B3811}" dt="2022-04-18T03:54:08.964" v="233" actId="478"/>
          <ac:picMkLst>
            <pc:docMk/>
            <pc:sldMk cId="3072501809" sldId="427"/>
            <ac:picMk id="9" creationId="{6E142685-9F6D-45FF-9CB8-1B195AF98E74}"/>
          </ac:picMkLst>
        </pc:picChg>
        <pc:picChg chg="mod">
          <ac:chgData name="Phan Thế Duy" userId="5e9b9ff8-8bfd-40c4-a934-0fae842c79b4" providerId="ADAL" clId="{D8DA7471-305D-484E-8170-082BF09B3811}" dt="2022-04-18T03:55:04.769" v="245" actId="14100"/>
          <ac:picMkLst>
            <pc:docMk/>
            <pc:sldMk cId="3072501809" sldId="427"/>
            <ac:picMk id="11" creationId="{CD4C9177-FCF7-4293-9761-B2A3B1D7FADB}"/>
          </ac:picMkLst>
        </pc:picChg>
        <pc:picChg chg="add del mod">
          <ac:chgData name="Phan Thế Duy" userId="5e9b9ff8-8bfd-40c4-a934-0fae842c79b4" providerId="ADAL" clId="{D8DA7471-305D-484E-8170-082BF09B3811}" dt="2022-04-18T03:55:19.138" v="249" actId="478"/>
          <ac:picMkLst>
            <pc:docMk/>
            <pc:sldMk cId="3072501809" sldId="427"/>
            <ac:picMk id="12" creationId="{2B37083F-1EFE-467E-A7EE-6246358BC86D}"/>
          </ac:picMkLst>
        </pc:picChg>
      </pc:sldChg>
      <pc:sldChg chg="modSp mod">
        <pc:chgData name="Phan Thế Duy" userId="5e9b9ff8-8bfd-40c4-a934-0fae842c79b4" providerId="ADAL" clId="{D8DA7471-305D-484E-8170-082BF09B3811}" dt="2022-04-18T03:52:27.705" v="229" actId="1076"/>
        <pc:sldMkLst>
          <pc:docMk/>
          <pc:sldMk cId="0" sldId="456"/>
        </pc:sldMkLst>
        <pc:spChg chg="mod">
          <ac:chgData name="Phan Thế Duy" userId="5e9b9ff8-8bfd-40c4-a934-0fae842c79b4" providerId="ADAL" clId="{D8DA7471-305D-484E-8170-082BF09B3811}" dt="2022-04-18T03:43:54.201" v="15" actId="20577"/>
          <ac:spMkLst>
            <pc:docMk/>
            <pc:sldMk cId="0" sldId="456"/>
            <ac:spMk id="25" creationId="{75409049-75FB-4C59-970D-160988C53188}"/>
          </ac:spMkLst>
        </pc:spChg>
        <pc:spChg chg="mod">
          <ac:chgData name="Phan Thế Duy" userId="5e9b9ff8-8bfd-40c4-a934-0fae842c79b4" providerId="ADAL" clId="{D8DA7471-305D-484E-8170-082BF09B3811}" dt="2022-04-18T03:44:18.495" v="50" actId="5793"/>
          <ac:spMkLst>
            <pc:docMk/>
            <pc:sldMk cId="0" sldId="456"/>
            <ac:spMk id="106" creationId="{00000000-0000-0000-0000-000000000000}"/>
          </ac:spMkLst>
        </pc:spChg>
        <pc:spChg chg="mod">
          <ac:chgData name="Phan Thế Duy" userId="5e9b9ff8-8bfd-40c4-a934-0fae842c79b4" providerId="ADAL" clId="{D8DA7471-305D-484E-8170-082BF09B3811}" dt="2022-04-18T03:44:04.713" v="34" actId="20577"/>
          <ac:spMkLst>
            <pc:docMk/>
            <pc:sldMk cId="0" sldId="456"/>
            <ac:spMk id="107" creationId="{00000000-0000-0000-0000-000000000000}"/>
          </ac:spMkLst>
        </pc:spChg>
        <pc:picChg chg="mod">
          <ac:chgData name="Phan Thế Duy" userId="5e9b9ff8-8bfd-40c4-a934-0fae842c79b4" providerId="ADAL" clId="{D8DA7471-305D-484E-8170-082BF09B3811}" dt="2022-04-18T03:52:27.705" v="229" actId="1076"/>
          <ac:picMkLst>
            <pc:docMk/>
            <pc:sldMk cId="0" sldId="456"/>
            <ac:picMk id="15" creationId="{70514A20-AAE6-4C0B-BD55-D79A9292B1C2}"/>
          </ac:picMkLst>
        </pc:picChg>
      </pc:sldChg>
      <pc:sldChg chg="del">
        <pc:chgData name="Phan Thế Duy" userId="5e9b9ff8-8bfd-40c4-a934-0fae842c79b4" providerId="ADAL" clId="{D8DA7471-305D-484E-8170-082BF09B3811}" dt="2022-04-18T03:45:23.256" v="105" actId="47"/>
        <pc:sldMkLst>
          <pc:docMk/>
          <pc:sldMk cId="3630832530" sldId="459"/>
        </pc:sldMkLst>
      </pc:sldChg>
      <pc:sldChg chg="del">
        <pc:chgData name="Phan Thế Duy" userId="5e9b9ff8-8bfd-40c4-a934-0fae842c79b4" providerId="ADAL" clId="{D8DA7471-305D-484E-8170-082BF09B3811}" dt="2022-04-18T03:45:23.256" v="105" actId="47"/>
        <pc:sldMkLst>
          <pc:docMk/>
          <pc:sldMk cId="3534883612" sldId="460"/>
        </pc:sldMkLst>
      </pc:sldChg>
      <pc:sldChg chg="del">
        <pc:chgData name="Phan Thế Duy" userId="5e9b9ff8-8bfd-40c4-a934-0fae842c79b4" providerId="ADAL" clId="{D8DA7471-305D-484E-8170-082BF09B3811}" dt="2022-04-18T03:45:23.256" v="105" actId="47"/>
        <pc:sldMkLst>
          <pc:docMk/>
          <pc:sldMk cId="2650492734" sldId="461"/>
        </pc:sldMkLst>
      </pc:sldChg>
      <pc:sldChg chg="del">
        <pc:chgData name="Phan Thế Duy" userId="5e9b9ff8-8bfd-40c4-a934-0fae842c79b4" providerId="ADAL" clId="{D8DA7471-305D-484E-8170-082BF09B3811}" dt="2022-04-18T03:45:23.256" v="105" actId="47"/>
        <pc:sldMkLst>
          <pc:docMk/>
          <pc:sldMk cId="2510193775" sldId="462"/>
        </pc:sldMkLst>
      </pc:sldChg>
      <pc:sldChg chg="del">
        <pc:chgData name="Phan Thế Duy" userId="5e9b9ff8-8bfd-40c4-a934-0fae842c79b4" providerId="ADAL" clId="{D8DA7471-305D-484E-8170-082BF09B3811}" dt="2022-04-18T03:45:23.256" v="105" actId="47"/>
        <pc:sldMkLst>
          <pc:docMk/>
          <pc:sldMk cId="1286169305" sldId="557"/>
        </pc:sldMkLst>
      </pc:sldChg>
      <pc:sldChg chg="del">
        <pc:chgData name="Phan Thế Duy" userId="5e9b9ff8-8bfd-40c4-a934-0fae842c79b4" providerId="ADAL" clId="{D8DA7471-305D-484E-8170-082BF09B3811}" dt="2022-04-18T03:45:23.256" v="105" actId="47"/>
        <pc:sldMkLst>
          <pc:docMk/>
          <pc:sldMk cId="1051116278" sldId="558"/>
        </pc:sldMkLst>
      </pc:sldChg>
      <pc:sldChg chg="del">
        <pc:chgData name="Phan Thế Duy" userId="5e9b9ff8-8bfd-40c4-a934-0fae842c79b4" providerId="ADAL" clId="{D8DA7471-305D-484E-8170-082BF09B3811}" dt="2022-04-18T03:45:23.256" v="105" actId="47"/>
        <pc:sldMkLst>
          <pc:docMk/>
          <pc:sldMk cId="4256087880" sldId="559"/>
        </pc:sldMkLst>
      </pc:sldChg>
      <pc:sldChg chg="del">
        <pc:chgData name="Phan Thế Duy" userId="5e9b9ff8-8bfd-40c4-a934-0fae842c79b4" providerId="ADAL" clId="{D8DA7471-305D-484E-8170-082BF09B3811}" dt="2022-04-18T03:45:23.256" v="105" actId="47"/>
        <pc:sldMkLst>
          <pc:docMk/>
          <pc:sldMk cId="2658995035" sldId="560"/>
        </pc:sldMkLst>
      </pc:sldChg>
      <pc:sldChg chg="del">
        <pc:chgData name="Phan Thế Duy" userId="5e9b9ff8-8bfd-40c4-a934-0fae842c79b4" providerId="ADAL" clId="{D8DA7471-305D-484E-8170-082BF09B3811}" dt="2022-04-18T03:45:23.256" v="105" actId="47"/>
        <pc:sldMkLst>
          <pc:docMk/>
          <pc:sldMk cId="2697680528" sldId="561"/>
        </pc:sldMkLst>
      </pc:sldChg>
      <pc:sldChg chg="del">
        <pc:chgData name="Phan Thế Duy" userId="5e9b9ff8-8bfd-40c4-a934-0fae842c79b4" providerId="ADAL" clId="{D8DA7471-305D-484E-8170-082BF09B3811}" dt="2022-04-18T03:45:23.256" v="105" actId="47"/>
        <pc:sldMkLst>
          <pc:docMk/>
          <pc:sldMk cId="1560376205" sldId="563"/>
        </pc:sldMkLst>
      </pc:sldChg>
      <pc:sldChg chg="del">
        <pc:chgData name="Phan Thế Duy" userId="5e9b9ff8-8bfd-40c4-a934-0fae842c79b4" providerId="ADAL" clId="{D8DA7471-305D-484E-8170-082BF09B3811}" dt="2022-04-18T03:45:23.256" v="105" actId="47"/>
        <pc:sldMkLst>
          <pc:docMk/>
          <pc:sldMk cId="867377740" sldId="564"/>
        </pc:sldMkLst>
      </pc:sldChg>
      <pc:sldChg chg="del">
        <pc:chgData name="Phan Thế Duy" userId="5e9b9ff8-8bfd-40c4-a934-0fae842c79b4" providerId="ADAL" clId="{D8DA7471-305D-484E-8170-082BF09B3811}" dt="2022-04-18T03:45:23.256" v="105" actId="47"/>
        <pc:sldMkLst>
          <pc:docMk/>
          <pc:sldMk cId="1535766556" sldId="566"/>
        </pc:sldMkLst>
      </pc:sldChg>
      <pc:sldChg chg="del">
        <pc:chgData name="Phan Thế Duy" userId="5e9b9ff8-8bfd-40c4-a934-0fae842c79b4" providerId="ADAL" clId="{D8DA7471-305D-484E-8170-082BF09B3811}" dt="2022-04-18T03:45:23.256" v="105" actId="47"/>
        <pc:sldMkLst>
          <pc:docMk/>
          <pc:sldMk cId="4225883691" sldId="567"/>
        </pc:sldMkLst>
      </pc:sldChg>
      <pc:sldChg chg="del">
        <pc:chgData name="Phan Thế Duy" userId="5e9b9ff8-8bfd-40c4-a934-0fae842c79b4" providerId="ADAL" clId="{D8DA7471-305D-484E-8170-082BF09B3811}" dt="2022-04-18T03:45:23.256" v="105" actId="47"/>
        <pc:sldMkLst>
          <pc:docMk/>
          <pc:sldMk cId="2713268455" sldId="568"/>
        </pc:sldMkLst>
      </pc:sldChg>
      <pc:sldChg chg="del">
        <pc:chgData name="Phan Thế Duy" userId="5e9b9ff8-8bfd-40c4-a934-0fae842c79b4" providerId="ADAL" clId="{D8DA7471-305D-484E-8170-082BF09B3811}" dt="2022-04-18T03:45:23.256" v="105" actId="47"/>
        <pc:sldMkLst>
          <pc:docMk/>
          <pc:sldMk cId="3514042238" sldId="569"/>
        </pc:sldMkLst>
      </pc:sldChg>
      <pc:sldChg chg="del">
        <pc:chgData name="Phan Thế Duy" userId="5e9b9ff8-8bfd-40c4-a934-0fae842c79b4" providerId="ADAL" clId="{D8DA7471-305D-484E-8170-082BF09B3811}" dt="2022-04-18T03:45:23.256" v="105" actId="47"/>
        <pc:sldMkLst>
          <pc:docMk/>
          <pc:sldMk cId="2002144076" sldId="570"/>
        </pc:sldMkLst>
      </pc:sldChg>
      <pc:sldChg chg="del">
        <pc:chgData name="Phan Thế Duy" userId="5e9b9ff8-8bfd-40c4-a934-0fae842c79b4" providerId="ADAL" clId="{D8DA7471-305D-484E-8170-082BF09B3811}" dt="2022-04-18T03:45:23.256" v="105" actId="47"/>
        <pc:sldMkLst>
          <pc:docMk/>
          <pc:sldMk cId="2446462716" sldId="572"/>
        </pc:sldMkLst>
      </pc:sldChg>
      <pc:sldChg chg="del">
        <pc:chgData name="Phan Thế Duy" userId="5e9b9ff8-8bfd-40c4-a934-0fae842c79b4" providerId="ADAL" clId="{D8DA7471-305D-484E-8170-082BF09B3811}" dt="2022-04-18T03:45:23.256" v="105" actId="47"/>
        <pc:sldMkLst>
          <pc:docMk/>
          <pc:sldMk cId="480482491" sldId="573"/>
        </pc:sldMkLst>
      </pc:sldChg>
      <pc:sldChg chg="del">
        <pc:chgData name="Phan Thế Duy" userId="5e9b9ff8-8bfd-40c4-a934-0fae842c79b4" providerId="ADAL" clId="{D8DA7471-305D-484E-8170-082BF09B3811}" dt="2022-04-18T03:45:23.256" v="105" actId="47"/>
        <pc:sldMkLst>
          <pc:docMk/>
          <pc:sldMk cId="4229415118" sldId="574"/>
        </pc:sldMkLst>
      </pc:sldChg>
      <pc:sldChg chg="del">
        <pc:chgData name="Phan Thế Duy" userId="5e9b9ff8-8bfd-40c4-a934-0fae842c79b4" providerId="ADAL" clId="{D8DA7471-305D-484E-8170-082BF09B3811}" dt="2022-04-18T03:45:23.256" v="105" actId="47"/>
        <pc:sldMkLst>
          <pc:docMk/>
          <pc:sldMk cId="2781326653" sldId="575"/>
        </pc:sldMkLst>
      </pc:sldChg>
      <pc:sldChg chg="del">
        <pc:chgData name="Phan Thế Duy" userId="5e9b9ff8-8bfd-40c4-a934-0fae842c79b4" providerId="ADAL" clId="{D8DA7471-305D-484E-8170-082BF09B3811}" dt="2022-04-18T03:45:23.256" v="105" actId="47"/>
        <pc:sldMkLst>
          <pc:docMk/>
          <pc:sldMk cId="2937297881" sldId="576"/>
        </pc:sldMkLst>
      </pc:sldChg>
      <pc:sldChg chg="del">
        <pc:chgData name="Phan Thế Duy" userId="5e9b9ff8-8bfd-40c4-a934-0fae842c79b4" providerId="ADAL" clId="{D8DA7471-305D-484E-8170-082BF09B3811}" dt="2022-04-18T03:45:23.256" v="105" actId="47"/>
        <pc:sldMkLst>
          <pc:docMk/>
          <pc:sldMk cId="4109844053" sldId="578"/>
        </pc:sldMkLst>
      </pc:sldChg>
      <pc:sldChg chg="modSp del mod">
        <pc:chgData name="Phan Thế Duy" userId="5e9b9ff8-8bfd-40c4-a934-0fae842c79b4" providerId="ADAL" clId="{D8DA7471-305D-484E-8170-082BF09B3811}" dt="2022-04-18T03:49:16.437" v="214" actId="47"/>
        <pc:sldMkLst>
          <pc:docMk/>
          <pc:sldMk cId="3071763863" sldId="581"/>
        </pc:sldMkLst>
        <pc:spChg chg="mod">
          <ac:chgData name="Phan Thế Duy" userId="5e9b9ff8-8bfd-40c4-a934-0fae842c79b4" providerId="ADAL" clId="{D8DA7471-305D-484E-8170-082BF09B3811}" dt="2022-04-18T03:45:04.010" v="104" actId="5793"/>
          <ac:spMkLst>
            <pc:docMk/>
            <pc:sldMk cId="3071763863" sldId="581"/>
            <ac:spMk id="3" creationId="{88F6C4BC-A0F5-4BC4-AB89-26C54DB39DCB}"/>
          </ac:spMkLst>
        </pc:spChg>
      </pc:sldChg>
      <pc:sldChg chg="modSp new mod">
        <pc:chgData name="Phan Thế Duy" userId="5e9b9ff8-8bfd-40c4-a934-0fae842c79b4" providerId="ADAL" clId="{D8DA7471-305D-484E-8170-082BF09B3811}" dt="2022-04-18T03:49:12.641" v="213" actId="20577"/>
        <pc:sldMkLst>
          <pc:docMk/>
          <pc:sldMk cId="137527922" sldId="582"/>
        </pc:sldMkLst>
        <pc:spChg chg="mod">
          <ac:chgData name="Phan Thế Duy" userId="5e9b9ff8-8bfd-40c4-a934-0fae842c79b4" providerId="ADAL" clId="{D8DA7471-305D-484E-8170-082BF09B3811}" dt="2022-04-18T03:49:12.641" v="213" actId="20577"/>
          <ac:spMkLst>
            <pc:docMk/>
            <pc:sldMk cId="137527922" sldId="582"/>
            <ac:spMk id="2" creationId="{B76FF0C8-6542-4400-B404-1788A5C9E3D1}"/>
          </ac:spMkLst>
        </pc:spChg>
        <pc:spChg chg="mod">
          <ac:chgData name="Phan Thế Duy" userId="5e9b9ff8-8bfd-40c4-a934-0fae842c79b4" providerId="ADAL" clId="{D8DA7471-305D-484E-8170-082BF09B3811}" dt="2022-04-18T03:49:03.172" v="185"/>
          <ac:spMkLst>
            <pc:docMk/>
            <pc:sldMk cId="137527922" sldId="582"/>
            <ac:spMk id="3" creationId="{DDB11A3D-6222-417B-B8D9-AB891FD40BE0}"/>
          </ac:spMkLst>
        </pc:spChg>
      </pc:sldChg>
      <pc:sldChg chg="del">
        <pc:chgData name="Phan Thế Duy" userId="5e9b9ff8-8bfd-40c4-a934-0fae842c79b4" providerId="ADAL" clId="{D8DA7471-305D-484E-8170-082BF09B3811}" dt="2022-04-18T03:45:23.256" v="105" actId="47"/>
        <pc:sldMkLst>
          <pc:docMk/>
          <pc:sldMk cId="2762217538" sldId="582"/>
        </pc:sldMkLst>
      </pc:sldChg>
      <pc:sldChg chg="new">
        <pc:chgData name="Phan Thế Duy" userId="5e9b9ff8-8bfd-40c4-a934-0fae842c79b4" providerId="ADAL" clId="{D8DA7471-305D-484E-8170-082BF09B3811}" dt="2022-04-18T03:45:27.148" v="107" actId="680"/>
        <pc:sldMkLst>
          <pc:docMk/>
          <pc:sldMk cId="909676174" sldId="583"/>
        </pc:sldMkLst>
      </pc:sldChg>
      <pc:sldChg chg="del">
        <pc:chgData name="Phan Thế Duy" userId="5e9b9ff8-8bfd-40c4-a934-0fae842c79b4" providerId="ADAL" clId="{D8DA7471-305D-484E-8170-082BF09B3811}" dt="2022-04-18T03:45:23.256" v="105" actId="47"/>
        <pc:sldMkLst>
          <pc:docMk/>
          <pc:sldMk cId="2948668712" sldId="583"/>
        </pc:sldMkLst>
      </pc:sldChg>
      <pc:sldChg chg="new">
        <pc:chgData name="Phan Thế Duy" userId="5e9b9ff8-8bfd-40c4-a934-0fae842c79b4" providerId="ADAL" clId="{D8DA7471-305D-484E-8170-082BF09B3811}" dt="2022-04-18T03:49:19.437" v="215" actId="680"/>
        <pc:sldMkLst>
          <pc:docMk/>
          <pc:sldMk cId="133151203" sldId="584"/>
        </pc:sldMkLst>
      </pc:sldChg>
      <pc:sldChg chg="del">
        <pc:chgData name="Phan Thế Duy" userId="5e9b9ff8-8bfd-40c4-a934-0fae842c79b4" providerId="ADAL" clId="{D8DA7471-305D-484E-8170-082BF09B3811}" dt="2022-04-18T03:45:23.256" v="105" actId="47"/>
        <pc:sldMkLst>
          <pc:docMk/>
          <pc:sldMk cId="1022075825" sldId="585"/>
        </pc:sldMkLst>
      </pc:sldChg>
      <pc:sldChg chg="new">
        <pc:chgData name="Phan Thế Duy" userId="5e9b9ff8-8bfd-40c4-a934-0fae842c79b4" providerId="ADAL" clId="{D8DA7471-305D-484E-8170-082BF09B3811}" dt="2022-04-18T03:49:20.068" v="216" actId="680"/>
        <pc:sldMkLst>
          <pc:docMk/>
          <pc:sldMk cId="3502397161" sldId="585"/>
        </pc:sldMkLst>
      </pc:sldChg>
      <pc:sldChg chg="del">
        <pc:chgData name="Phan Thế Duy" userId="5e9b9ff8-8bfd-40c4-a934-0fae842c79b4" providerId="ADAL" clId="{D8DA7471-305D-484E-8170-082BF09B3811}" dt="2022-04-18T03:43:38.349" v="0" actId="47"/>
        <pc:sldMkLst>
          <pc:docMk/>
          <pc:sldMk cId="2336617193" sldId="586"/>
        </pc:sldMkLst>
      </pc:sldChg>
      <pc:sldChg chg="addSp delSp modSp add mod">
        <pc:chgData name="Phan Thế Duy" userId="5e9b9ff8-8bfd-40c4-a934-0fae842c79b4" providerId="ADAL" clId="{D8DA7471-305D-484E-8170-082BF09B3811}" dt="2022-04-18T03:58:27.653" v="291" actId="14100"/>
        <pc:sldMkLst>
          <pc:docMk/>
          <pc:sldMk cId="2845033605" sldId="586"/>
        </pc:sldMkLst>
        <pc:spChg chg="mod">
          <ac:chgData name="Phan Thế Duy" userId="5e9b9ff8-8bfd-40c4-a934-0fae842c79b4" providerId="ADAL" clId="{D8DA7471-305D-484E-8170-082BF09B3811}" dt="2022-04-18T03:57:31.882" v="283" actId="14100"/>
          <ac:spMkLst>
            <pc:docMk/>
            <pc:sldMk cId="2845033605" sldId="586"/>
            <ac:spMk id="2" creationId="{71DD5255-AE4D-4F8C-8442-E89ED7FB1400}"/>
          </ac:spMkLst>
        </pc:spChg>
        <pc:spChg chg="mod">
          <ac:chgData name="Phan Thế Duy" userId="5e9b9ff8-8bfd-40c4-a934-0fae842c79b4" providerId="ADAL" clId="{D8DA7471-305D-484E-8170-082BF09B3811}" dt="2022-04-18T03:56:51.580" v="264" actId="20577"/>
          <ac:spMkLst>
            <pc:docMk/>
            <pc:sldMk cId="2845033605" sldId="586"/>
            <ac:spMk id="10" creationId="{F6D31DDF-DF9C-4576-80EA-A654E4CD0E94}"/>
          </ac:spMkLst>
        </pc:spChg>
        <pc:picChg chg="add mod">
          <ac:chgData name="Phan Thế Duy" userId="5e9b9ff8-8bfd-40c4-a934-0fae842c79b4" providerId="ADAL" clId="{D8DA7471-305D-484E-8170-082BF09B3811}" dt="2022-04-18T03:56:43.106" v="262"/>
          <ac:picMkLst>
            <pc:docMk/>
            <pc:sldMk cId="2845033605" sldId="586"/>
            <ac:picMk id="8" creationId="{662E8E6C-6F5F-4E63-8FF6-F96A95ADD0CA}"/>
          </ac:picMkLst>
        </pc:picChg>
        <pc:picChg chg="mod">
          <ac:chgData name="Phan Thế Duy" userId="5e9b9ff8-8bfd-40c4-a934-0fae842c79b4" providerId="ADAL" clId="{D8DA7471-305D-484E-8170-082BF09B3811}" dt="2022-04-18T03:56:27.725" v="260" actId="1076"/>
          <ac:picMkLst>
            <pc:docMk/>
            <pc:sldMk cId="2845033605" sldId="586"/>
            <ac:picMk id="9" creationId="{6E142685-9F6D-45FF-9CB8-1B195AF98E74}"/>
          </ac:picMkLst>
        </pc:picChg>
        <pc:picChg chg="mod">
          <ac:chgData name="Phan Thế Duy" userId="5e9b9ff8-8bfd-40c4-a934-0fae842c79b4" providerId="ADAL" clId="{D8DA7471-305D-484E-8170-082BF09B3811}" dt="2022-04-18T03:58:27.653" v="291" actId="14100"/>
          <ac:picMkLst>
            <pc:docMk/>
            <pc:sldMk cId="2845033605" sldId="586"/>
            <ac:picMk id="11" creationId="{CD4C9177-FCF7-4293-9761-B2A3B1D7FADB}"/>
          </ac:picMkLst>
        </pc:picChg>
        <pc:picChg chg="add del">
          <ac:chgData name="Phan Thế Duy" userId="5e9b9ff8-8bfd-40c4-a934-0fae842c79b4" providerId="ADAL" clId="{D8DA7471-305D-484E-8170-082BF09B3811}" dt="2022-04-18T03:55:59.469" v="254" actId="478"/>
          <ac:picMkLst>
            <pc:docMk/>
            <pc:sldMk cId="2845033605" sldId="586"/>
            <ac:picMk id="12" creationId="{2B37083F-1EFE-467E-A7EE-6246358BC86D}"/>
          </ac:picMkLst>
        </pc:picChg>
      </pc:sldChg>
      <pc:sldChg chg="addSp delSp modSp add mod">
        <pc:chgData name="Phan Thế Duy" userId="5e9b9ff8-8bfd-40c4-a934-0fae842c79b4" providerId="ADAL" clId="{D8DA7471-305D-484E-8170-082BF09B3811}" dt="2022-04-18T04:00:05.102" v="318" actId="14100"/>
        <pc:sldMkLst>
          <pc:docMk/>
          <pc:sldMk cId="1689994692" sldId="587"/>
        </pc:sldMkLst>
        <pc:spChg chg="mod">
          <ac:chgData name="Phan Thế Duy" userId="5e9b9ff8-8bfd-40c4-a934-0fae842c79b4" providerId="ADAL" clId="{D8DA7471-305D-484E-8170-082BF09B3811}" dt="2022-04-18T03:59:42.636" v="310" actId="20577"/>
          <ac:spMkLst>
            <pc:docMk/>
            <pc:sldMk cId="1689994692" sldId="587"/>
            <ac:spMk id="10" creationId="{F6D31DDF-DF9C-4576-80EA-A654E4CD0E94}"/>
          </ac:spMkLst>
        </pc:spChg>
        <pc:picChg chg="add mod">
          <ac:chgData name="Phan Thế Duy" userId="5e9b9ff8-8bfd-40c4-a934-0fae842c79b4" providerId="ADAL" clId="{D8DA7471-305D-484E-8170-082BF09B3811}" dt="2022-04-18T04:00:05.102" v="318" actId="14100"/>
          <ac:picMkLst>
            <pc:docMk/>
            <pc:sldMk cId="1689994692" sldId="587"/>
            <ac:picMk id="8" creationId="{EE84E1ED-388C-423A-AC19-F78056C9AC89}"/>
          </ac:picMkLst>
        </pc:picChg>
        <pc:picChg chg="mod">
          <ac:chgData name="Phan Thế Duy" userId="5e9b9ff8-8bfd-40c4-a934-0fae842c79b4" providerId="ADAL" clId="{D8DA7471-305D-484E-8170-082BF09B3811}" dt="2022-04-18T04:00:01.583" v="316" actId="1076"/>
          <ac:picMkLst>
            <pc:docMk/>
            <pc:sldMk cId="1689994692" sldId="587"/>
            <ac:picMk id="9" creationId="{6E142685-9F6D-45FF-9CB8-1B195AF98E74}"/>
          </ac:picMkLst>
        </pc:picChg>
        <pc:picChg chg="del">
          <ac:chgData name="Phan Thế Duy" userId="5e9b9ff8-8bfd-40c4-a934-0fae842c79b4" providerId="ADAL" clId="{D8DA7471-305D-484E-8170-082BF09B3811}" dt="2022-04-18T03:58:42.848" v="292" actId="478"/>
          <ac:picMkLst>
            <pc:docMk/>
            <pc:sldMk cId="1689994692" sldId="587"/>
            <ac:picMk id="11" creationId="{CD4C9177-FCF7-4293-9761-B2A3B1D7FADB}"/>
          </ac:picMkLst>
        </pc:picChg>
        <pc:picChg chg="mod">
          <ac:chgData name="Phan Thế Duy" userId="5e9b9ff8-8bfd-40c4-a934-0fae842c79b4" providerId="ADAL" clId="{D8DA7471-305D-484E-8170-082BF09B3811}" dt="2022-04-18T03:58:55.195" v="296" actId="1076"/>
          <ac:picMkLst>
            <pc:docMk/>
            <pc:sldMk cId="1689994692" sldId="587"/>
            <ac:picMk id="12" creationId="{2B37083F-1EFE-467E-A7EE-6246358BC86D}"/>
          </ac:picMkLst>
        </pc:picChg>
      </pc:sldChg>
      <pc:sldChg chg="del">
        <pc:chgData name="Phan Thế Duy" userId="5e9b9ff8-8bfd-40c4-a934-0fae842c79b4" providerId="ADAL" clId="{D8DA7471-305D-484E-8170-082BF09B3811}" dt="2022-04-18T03:45:23.256" v="105" actId="47"/>
        <pc:sldMkLst>
          <pc:docMk/>
          <pc:sldMk cId="2376341928" sldId="587"/>
        </pc:sldMkLst>
      </pc:sldChg>
      <pc:sldChg chg="del">
        <pc:chgData name="Phan Thế Duy" userId="5e9b9ff8-8bfd-40c4-a934-0fae842c79b4" providerId="ADAL" clId="{D8DA7471-305D-484E-8170-082BF09B3811}" dt="2022-04-18T03:45:23.256" v="105" actId="47"/>
        <pc:sldMkLst>
          <pc:docMk/>
          <pc:sldMk cId="1848520036" sldId="588"/>
        </pc:sldMkLst>
      </pc:sldChg>
      <pc:sldChg chg="del">
        <pc:chgData name="Phan Thế Duy" userId="5e9b9ff8-8bfd-40c4-a934-0fae842c79b4" providerId="ADAL" clId="{D8DA7471-305D-484E-8170-082BF09B3811}" dt="2022-04-18T03:45:23.256" v="105" actId="47"/>
        <pc:sldMkLst>
          <pc:docMk/>
          <pc:sldMk cId="79022323" sldId="589"/>
        </pc:sldMkLst>
      </pc:sldChg>
      <pc:sldChg chg="del">
        <pc:chgData name="Phan Thế Duy" userId="5e9b9ff8-8bfd-40c4-a934-0fae842c79b4" providerId="ADAL" clId="{D8DA7471-305D-484E-8170-082BF09B3811}" dt="2022-04-18T03:45:23.256" v="105" actId="47"/>
        <pc:sldMkLst>
          <pc:docMk/>
          <pc:sldMk cId="2647003426" sldId="590"/>
        </pc:sldMkLst>
      </pc:sldChg>
      <pc:sldChg chg="del">
        <pc:chgData name="Phan Thế Duy" userId="5e9b9ff8-8bfd-40c4-a934-0fae842c79b4" providerId="ADAL" clId="{D8DA7471-305D-484E-8170-082BF09B3811}" dt="2022-04-18T03:45:23.256" v="105" actId="47"/>
        <pc:sldMkLst>
          <pc:docMk/>
          <pc:sldMk cId="2183640257" sldId="592"/>
        </pc:sldMkLst>
      </pc:sldChg>
      <pc:sldChg chg="del">
        <pc:chgData name="Phan Thế Duy" userId="5e9b9ff8-8bfd-40c4-a934-0fae842c79b4" providerId="ADAL" clId="{D8DA7471-305D-484E-8170-082BF09B3811}" dt="2022-04-18T03:45:23.256" v="105" actId="47"/>
        <pc:sldMkLst>
          <pc:docMk/>
          <pc:sldMk cId="2143731789" sldId="594"/>
        </pc:sldMkLst>
      </pc:sldChg>
      <pc:sldChg chg="del">
        <pc:chgData name="Phan Thế Duy" userId="5e9b9ff8-8bfd-40c4-a934-0fae842c79b4" providerId="ADAL" clId="{D8DA7471-305D-484E-8170-082BF09B3811}" dt="2022-04-18T03:45:23.256" v="105" actId="47"/>
        <pc:sldMkLst>
          <pc:docMk/>
          <pc:sldMk cId="577926712" sldId="595"/>
        </pc:sldMkLst>
      </pc:sldChg>
      <pc:sldChg chg="del">
        <pc:chgData name="Phan Thế Duy" userId="5e9b9ff8-8bfd-40c4-a934-0fae842c79b4" providerId="ADAL" clId="{D8DA7471-305D-484E-8170-082BF09B3811}" dt="2022-04-18T03:45:23.256" v="105" actId="47"/>
        <pc:sldMkLst>
          <pc:docMk/>
          <pc:sldMk cId="3716188803" sldId="596"/>
        </pc:sldMkLst>
      </pc:sldChg>
      <pc:sldChg chg="del">
        <pc:chgData name="Phan Thế Duy" userId="5e9b9ff8-8bfd-40c4-a934-0fae842c79b4" providerId="ADAL" clId="{D8DA7471-305D-484E-8170-082BF09B3811}" dt="2022-04-18T03:45:23.256" v="105" actId="47"/>
        <pc:sldMkLst>
          <pc:docMk/>
          <pc:sldMk cId="3299070684" sldId="597"/>
        </pc:sldMkLst>
      </pc:sldChg>
      <pc:sldChg chg="del">
        <pc:chgData name="Phan Thế Duy" userId="5e9b9ff8-8bfd-40c4-a934-0fae842c79b4" providerId="ADAL" clId="{D8DA7471-305D-484E-8170-082BF09B3811}" dt="2022-04-18T03:45:23.256" v="105" actId="47"/>
        <pc:sldMkLst>
          <pc:docMk/>
          <pc:sldMk cId="2250850" sldId="598"/>
        </pc:sldMkLst>
      </pc:sldChg>
      <pc:sldChg chg="del">
        <pc:chgData name="Phan Thế Duy" userId="5e9b9ff8-8bfd-40c4-a934-0fae842c79b4" providerId="ADAL" clId="{D8DA7471-305D-484E-8170-082BF09B3811}" dt="2022-04-18T03:45:23.256" v="105" actId="47"/>
        <pc:sldMkLst>
          <pc:docMk/>
          <pc:sldMk cId="2956108409" sldId="600"/>
        </pc:sldMkLst>
      </pc:sldChg>
      <pc:sldChg chg="del">
        <pc:chgData name="Phan Thế Duy" userId="5e9b9ff8-8bfd-40c4-a934-0fae842c79b4" providerId="ADAL" clId="{D8DA7471-305D-484E-8170-082BF09B3811}" dt="2022-04-18T03:45:23.256" v="105" actId="47"/>
        <pc:sldMkLst>
          <pc:docMk/>
          <pc:sldMk cId="2310511276" sldId="601"/>
        </pc:sldMkLst>
      </pc:sldChg>
      <pc:sldChg chg="del">
        <pc:chgData name="Phan Thế Duy" userId="5e9b9ff8-8bfd-40c4-a934-0fae842c79b4" providerId="ADAL" clId="{D8DA7471-305D-484E-8170-082BF09B3811}" dt="2022-04-18T03:45:23.256" v="105" actId="47"/>
        <pc:sldMkLst>
          <pc:docMk/>
          <pc:sldMk cId="3198160557" sldId="602"/>
        </pc:sldMkLst>
      </pc:sldChg>
      <pc:sldChg chg="del">
        <pc:chgData name="Phan Thế Duy" userId="5e9b9ff8-8bfd-40c4-a934-0fae842c79b4" providerId="ADAL" clId="{D8DA7471-305D-484E-8170-082BF09B3811}" dt="2022-04-18T03:45:23.256" v="105" actId="47"/>
        <pc:sldMkLst>
          <pc:docMk/>
          <pc:sldMk cId="1556703031" sldId="603"/>
        </pc:sldMkLst>
      </pc:sldChg>
      <pc:sldChg chg="del">
        <pc:chgData name="Phan Thế Duy" userId="5e9b9ff8-8bfd-40c4-a934-0fae842c79b4" providerId="ADAL" clId="{D8DA7471-305D-484E-8170-082BF09B3811}" dt="2022-04-18T03:45:23.256" v="105" actId="47"/>
        <pc:sldMkLst>
          <pc:docMk/>
          <pc:sldMk cId="2095049597" sldId="605"/>
        </pc:sldMkLst>
      </pc:sldChg>
      <pc:sldChg chg="del">
        <pc:chgData name="Phan Thế Duy" userId="5e9b9ff8-8bfd-40c4-a934-0fae842c79b4" providerId="ADAL" clId="{D8DA7471-305D-484E-8170-082BF09B3811}" dt="2022-04-18T03:45:23.256" v="105" actId="47"/>
        <pc:sldMkLst>
          <pc:docMk/>
          <pc:sldMk cId="2555377390" sldId="606"/>
        </pc:sldMkLst>
      </pc:sldChg>
      <pc:sldChg chg="del">
        <pc:chgData name="Phan Thế Duy" userId="5e9b9ff8-8bfd-40c4-a934-0fae842c79b4" providerId="ADAL" clId="{D8DA7471-305D-484E-8170-082BF09B3811}" dt="2022-04-18T03:45:23.256" v="105" actId="47"/>
        <pc:sldMkLst>
          <pc:docMk/>
          <pc:sldMk cId="4101123696" sldId="607"/>
        </pc:sldMkLst>
      </pc:sldChg>
      <pc:sldChg chg="del">
        <pc:chgData name="Phan Thế Duy" userId="5e9b9ff8-8bfd-40c4-a934-0fae842c79b4" providerId="ADAL" clId="{D8DA7471-305D-484E-8170-082BF09B3811}" dt="2022-04-18T03:45:23.256" v="105" actId="47"/>
        <pc:sldMkLst>
          <pc:docMk/>
          <pc:sldMk cId="1662700015" sldId="608"/>
        </pc:sldMkLst>
      </pc:sldChg>
      <pc:sldChg chg="del">
        <pc:chgData name="Phan Thế Duy" userId="5e9b9ff8-8bfd-40c4-a934-0fae842c79b4" providerId="ADAL" clId="{D8DA7471-305D-484E-8170-082BF09B3811}" dt="2022-04-18T03:45:23.256" v="105" actId="47"/>
        <pc:sldMkLst>
          <pc:docMk/>
          <pc:sldMk cId="2922412610" sldId="609"/>
        </pc:sldMkLst>
      </pc:sldChg>
      <pc:sldChg chg="del">
        <pc:chgData name="Phan Thế Duy" userId="5e9b9ff8-8bfd-40c4-a934-0fae842c79b4" providerId="ADAL" clId="{D8DA7471-305D-484E-8170-082BF09B3811}" dt="2022-04-18T03:45:23.256" v="105" actId="47"/>
        <pc:sldMkLst>
          <pc:docMk/>
          <pc:sldMk cId="1222598802" sldId="610"/>
        </pc:sldMkLst>
      </pc:sldChg>
      <pc:sldChg chg="del">
        <pc:chgData name="Phan Thế Duy" userId="5e9b9ff8-8bfd-40c4-a934-0fae842c79b4" providerId="ADAL" clId="{D8DA7471-305D-484E-8170-082BF09B3811}" dt="2022-04-18T03:45:23.256" v="105" actId="47"/>
        <pc:sldMkLst>
          <pc:docMk/>
          <pc:sldMk cId="1812687705" sldId="611"/>
        </pc:sldMkLst>
      </pc:sldChg>
      <pc:sldChg chg="del">
        <pc:chgData name="Phan Thế Duy" userId="5e9b9ff8-8bfd-40c4-a934-0fae842c79b4" providerId="ADAL" clId="{D8DA7471-305D-484E-8170-082BF09B3811}" dt="2022-04-18T03:45:23.256" v="105" actId="47"/>
        <pc:sldMkLst>
          <pc:docMk/>
          <pc:sldMk cId="2273850796" sldId="612"/>
        </pc:sldMkLst>
      </pc:sldChg>
      <pc:sldChg chg="del">
        <pc:chgData name="Phan Thế Duy" userId="5e9b9ff8-8bfd-40c4-a934-0fae842c79b4" providerId="ADAL" clId="{D8DA7471-305D-484E-8170-082BF09B3811}" dt="2022-04-18T03:45:23.256" v="105" actId="47"/>
        <pc:sldMkLst>
          <pc:docMk/>
          <pc:sldMk cId="3354122540" sldId="613"/>
        </pc:sldMkLst>
      </pc:sldChg>
      <pc:sldChg chg="del">
        <pc:chgData name="Phan Thế Duy" userId="5e9b9ff8-8bfd-40c4-a934-0fae842c79b4" providerId="ADAL" clId="{D8DA7471-305D-484E-8170-082BF09B3811}" dt="2022-04-18T03:45:23.256" v="105" actId="47"/>
        <pc:sldMkLst>
          <pc:docMk/>
          <pc:sldMk cId="48648800" sldId="614"/>
        </pc:sldMkLst>
      </pc:sldChg>
      <pc:sldChg chg="del">
        <pc:chgData name="Phan Thế Duy" userId="5e9b9ff8-8bfd-40c4-a934-0fae842c79b4" providerId="ADAL" clId="{D8DA7471-305D-484E-8170-082BF09B3811}" dt="2022-04-18T03:45:23.256" v="105" actId="47"/>
        <pc:sldMkLst>
          <pc:docMk/>
          <pc:sldMk cId="866430637" sldId="615"/>
        </pc:sldMkLst>
      </pc:sldChg>
      <pc:sldChg chg="del">
        <pc:chgData name="Phan Thế Duy" userId="5e9b9ff8-8bfd-40c4-a934-0fae842c79b4" providerId="ADAL" clId="{D8DA7471-305D-484E-8170-082BF09B3811}" dt="2022-04-18T03:45:23.256" v="105" actId="47"/>
        <pc:sldMkLst>
          <pc:docMk/>
          <pc:sldMk cId="1491006938" sldId="616"/>
        </pc:sldMkLst>
      </pc:sldChg>
      <pc:sldChg chg="del">
        <pc:chgData name="Phan Thế Duy" userId="5e9b9ff8-8bfd-40c4-a934-0fae842c79b4" providerId="ADAL" clId="{D8DA7471-305D-484E-8170-082BF09B3811}" dt="2022-04-18T03:45:23.256" v="105" actId="47"/>
        <pc:sldMkLst>
          <pc:docMk/>
          <pc:sldMk cId="708531911" sldId="617"/>
        </pc:sldMkLst>
      </pc:sldChg>
      <pc:sldChg chg="del">
        <pc:chgData name="Phan Thế Duy" userId="5e9b9ff8-8bfd-40c4-a934-0fae842c79b4" providerId="ADAL" clId="{D8DA7471-305D-484E-8170-082BF09B3811}" dt="2022-04-18T03:45:23.256" v="105" actId="47"/>
        <pc:sldMkLst>
          <pc:docMk/>
          <pc:sldMk cId="372854033" sldId="618"/>
        </pc:sldMkLst>
      </pc:sldChg>
      <pc:sldChg chg="del">
        <pc:chgData name="Phan Thế Duy" userId="5e9b9ff8-8bfd-40c4-a934-0fae842c79b4" providerId="ADAL" clId="{D8DA7471-305D-484E-8170-082BF09B3811}" dt="2022-04-18T03:45:23.256" v="105" actId="47"/>
        <pc:sldMkLst>
          <pc:docMk/>
          <pc:sldMk cId="2891135298" sldId="619"/>
        </pc:sldMkLst>
      </pc:sldChg>
      <pc:sldChg chg="del">
        <pc:chgData name="Phan Thế Duy" userId="5e9b9ff8-8bfd-40c4-a934-0fae842c79b4" providerId="ADAL" clId="{D8DA7471-305D-484E-8170-082BF09B3811}" dt="2022-04-18T03:45:23.256" v="105" actId="47"/>
        <pc:sldMkLst>
          <pc:docMk/>
          <pc:sldMk cId="2656109714" sldId="620"/>
        </pc:sldMkLst>
      </pc:sldChg>
      <pc:sldChg chg="del">
        <pc:chgData name="Phan Thế Duy" userId="5e9b9ff8-8bfd-40c4-a934-0fae842c79b4" providerId="ADAL" clId="{D8DA7471-305D-484E-8170-082BF09B3811}" dt="2022-04-18T03:45:23.256" v="105" actId="47"/>
        <pc:sldMkLst>
          <pc:docMk/>
          <pc:sldMk cId="1768519675" sldId="621"/>
        </pc:sldMkLst>
      </pc:sldChg>
      <pc:sldChg chg="del">
        <pc:chgData name="Phan Thế Duy" userId="5e9b9ff8-8bfd-40c4-a934-0fae842c79b4" providerId="ADAL" clId="{D8DA7471-305D-484E-8170-082BF09B3811}" dt="2022-04-18T03:45:23.256" v="105" actId="47"/>
        <pc:sldMkLst>
          <pc:docMk/>
          <pc:sldMk cId="2244236739" sldId="622"/>
        </pc:sldMkLst>
      </pc:sldChg>
      <pc:sldChg chg="del">
        <pc:chgData name="Phan Thế Duy" userId="5e9b9ff8-8bfd-40c4-a934-0fae842c79b4" providerId="ADAL" clId="{D8DA7471-305D-484E-8170-082BF09B3811}" dt="2022-04-18T03:45:23.256" v="105" actId="47"/>
        <pc:sldMkLst>
          <pc:docMk/>
          <pc:sldMk cId="3475185772" sldId="623"/>
        </pc:sldMkLst>
      </pc:sldChg>
      <pc:sldMasterChg chg="modSldLayout">
        <pc:chgData name="Phan Thế Duy" userId="5e9b9ff8-8bfd-40c4-a934-0fae842c79b4" providerId="ADAL" clId="{D8DA7471-305D-484E-8170-082BF09B3811}" dt="2022-04-18T03:48:28.091" v="184" actId="20577"/>
        <pc:sldMasterMkLst>
          <pc:docMk/>
          <pc:sldMasterMk cId="418201276" sldId="2147483660"/>
        </pc:sldMasterMkLst>
        <pc:sldLayoutChg chg="modSp mod">
          <pc:chgData name="Phan Thế Duy" userId="5e9b9ff8-8bfd-40c4-a934-0fae842c79b4" providerId="ADAL" clId="{D8DA7471-305D-484E-8170-082BF09B3811}" dt="2022-04-18T03:48:28.091" v="184" actId="20577"/>
          <pc:sldLayoutMkLst>
            <pc:docMk/>
            <pc:sldMasterMk cId="418201276" sldId="2147483660"/>
            <pc:sldLayoutMk cId="3713822822" sldId="2147483662"/>
          </pc:sldLayoutMkLst>
          <pc:spChg chg="mod">
            <ac:chgData name="Phan Thế Duy" userId="5e9b9ff8-8bfd-40c4-a934-0fae842c79b4" providerId="ADAL" clId="{D8DA7471-305D-484E-8170-082BF09B3811}" dt="2022-04-18T03:48:28.091" v="184" actId="20577"/>
            <ac:spMkLst>
              <pc:docMk/>
              <pc:sldMasterMk cId="418201276" sldId="2147483660"/>
              <pc:sldLayoutMk cId="3713822822" sldId="2147483662"/>
              <ac:spMk id="9" creationId="{E9C428B9-BD3B-47CF-96EB-8E8024AAE980}"/>
            </ac:spMkLst>
          </pc:spChg>
        </pc:sldLayoutChg>
      </pc:sldMasterChg>
    </pc:docChg>
  </pc:docChgLst>
  <pc:docChgLst>
    <pc:chgData name="Phan Thế Duy" userId="5e9b9ff8-8bfd-40c4-a934-0fae842c79b4" providerId="ADAL" clId="{4640B57A-7E19-49D7-9F02-5AA569373887}"/>
    <pc:docChg chg="undo custSel addSld delSld modSld sldOrd">
      <pc:chgData name="Phan Thế Duy" userId="5e9b9ff8-8bfd-40c4-a934-0fae842c79b4" providerId="ADAL" clId="{4640B57A-7E19-49D7-9F02-5AA569373887}" dt="2022-04-13T02:02:07.910" v="7690" actId="20577"/>
      <pc:docMkLst>
        <pc:docMk/>
      </pc:docMkLst>
      <pc:sldChg chg="add">
        <pc:chgData name="Phan Thế Duy" userId="5e9b9ff8-8bfd-40c4-a934-0fae842c79b4" providerId="ADAL" clId="{4640B57A-7E19-49D7-9F02-5AA569373887}" dt="2022-03-31T01:47:17.164" v="7611"/>
        <pc:sldMkLst>
          <pc:docMk/>
          <pc:sldMk cId="4006464905" sldId="287"/>
        </pc:sldMkLst>
      </pc:sldChg>
      <pc:sldChg chg="addSp modSp del mod ord">
        <pc:chgData name="Phan Thế Duy" userId="5e9b9ff8-8bfd-40c4-a934-0fae842c79b4" providerId="ADAL" clId="{4640B57A-7E19-49D7-9F02-5AA569373887}" dt="2022-03-31T01:46:58.499" v="7610" actId="2696"/>
        <pc:sldMkLst>
          <pc:docMk/>
          <pc:sldMk cId="4103263655" sldId="287"/>
        </pc:sldMkLst>
        <pc:spChg chg="mod">
          <ac:chgData name="Phan Thế Duy" userId="5e9b9ff8-8bfd-40c4-a934-0fae842c79b4" providerId="ADAL" clId="{4640B57A-7E19-49D7-9F02-5AA569373887}" dt="2022-03-31T00:57:59.184" v="7365" actId="20577"/>
          <ac:spMkLst>
            <pc:docMk/>
            <pc:sldMk cId="4103263655" sldId="287"/>
            <ac:spMk id="3" creationId="{B6CCE3FF-B3E5-45FD-A955-67D149EFFEE7}"/>
          </ac:spMkLst>
        </pc:spChg>
        <pc:spChg chg="add mod">
          <ac:chgData name="Phan Thế Duy" userId="5e9b9ff8-8bfd-40c4-a934-0fae842c79b4" providerId="ADAL" clId="{4640B57A-7E19-49D7-9F02-5AA569373887}" dt="2022-03-29T14:14:40.230" v="2412" actId="1076"/>
          <ac:spMkLst>
            <pc:docMk/>
            <pc:sldMk cId="4103263655" sldId="287"/>
            <ac:spMk id="5" creationId="{4AFEA7A6-FF6B-46A0-90DC-2DB5ECA0F0B9}"/>
          </ac:spMkLst>
        </pc:spChg>
      </pc:sldChg>
      <pc:sldChg chg="addSp delSp modSp del mod">
        <pc:chgData name="Phan Thế Duy" userId="5e9b9ff8-8bfd-40c4-a934-0fae842c79b4" providerId="ADAL" clId="{4640B57A-7E19-49D7-9F02-5AA569373887}" dt="2022-03-29T15:04:29.867" v="2598" actId="47"/>
        <pc:sldMkLst>
          <pc:docMk/>
          <pc:sldMk cId="3141754291" sldId="317"/>
        </pc:sldMkLst>
        <pc:spChg chg="mod">
          <ac:chgData name="Phan Thế Duy" userId="5e9b9ff8-8bfd-40c4-a934-0fae842c79b4" providerId="ADAL" clId="{4640B57A-7E19-49D7-9F02-5AA569373887}" dt="2022-03-29T15:04:21.347" v="2596" actId="21"/>
          <ac:spMkLst>
            <pc:docMk/>
            <pc:sldMk cId="3141754291" sldId="317"/>
            <ac:spMk id="2" creationId="{218E45E8-22A8-435D-BFC2-A03B274AF9B8}"/>
          </ac:spMkLst>
        </pc:spChg>
        <pc:spChg chg="del">
          <ac:chgData name="Phan Thế Duy" userId="5e9b9ff8-8bfd-40c4-a934-0fae842c79b4" providerId="ADAL" clId="{4640B57A-7E19-49D7-9F02-5AA569373887}" dt="2022-03-29T15:04:10.424" v="2593" actId="21"/>
          <ac:spMkLst>
            <pc:docMk/>
            <pc:sldMk cId="3141754291" sldId="317"/>
            <ac:spMk id="3" creationId="{29F47F16-A468-47EE-B359-13085B515C2D}"/>
          </ac:spMkLst>
        </pc:spChg>
        <pc:spChg chg="add mod">
          <ac:chgData name="Phan Thế Duy" userId="5e9b9ff8-8bfd-40c4-a934-0fae842c79b4" providerId="ADAL" clId="{4640B57A-7E19-49D7-9F02-5AA569373887}" dt="2022-03-29T15:04:10.424" v="2593" actId="21"/>
          <ac:spMkLst>
            <pc:docMk/>
            <pc:sldMk cId="3141754291" sldId="317"/>
            <ac:spMk id="5" creationId="{D542F261-FA61-4146-A08E-95D92D9D15B0}"/>
          </ac:spMkLst>
        </pc:spChg>
        <pc:spChg chg="del">
          <ac:chgData name="Phan Thế Duy" userId="5e9b9ff8-8bfd-40c4-a934-0fae842c79b4" providerId="ADAL" clId="{4640B57A-7E19-49D7-9F02-5AA569373887}" dt="2022-03-29T15:04:10.424" v="2593" actId="21"/>
          <ac:spMkLst>
            <pc:docMk/>
            <pc:sldMk cId="3141754291" sldId="317"/>
            <ac:spMk id="14" creationId="{06428402-1E1F-4FA3-A710-5F62524C2198}"/>
          </ac:spMkLst>
        </pc:spChg>
        <pc:picChg chg="del">
          <ac:chgData name="Phan Thế Duy" userId="5e9b9ff8-8bfd-40c4-a934-0fae842c79b4" providerId="ADAL" clId="{4640B57A-7E19-49D7-9F02-5AA569373887}" dt="2022-03-29T15:04:10.424" v="2593" actId="21"/>
          <ac:picMkLst>
            <pc:docMk/>
            <pc:sldMk cId="3141754291" sldId="317"/>
            <ac:picMk id="6" creationId="{FFB33F0F-405D-4434-8053-25D39EAEA136}"/>
          </ac:picMkLst>
        </pc:picChg>
      </pc:sldChg>
      <pc:sldChg chg="addSp delSp modSp del mod">
        <pc:chgData name="Phan Thế Duy" userId="5e9b9ff8-8bfd-40c4-a934-0fae842c79b4" providerId="ADAL" clId="{4640B57A-7E19-49D7-9F02-5AA569373887}" dt="2022-03-29T15:03:47.781" v="2591" actId="47"/>
        <pc:sldMkLst>
          <pc:docMk/>
          <pc:sldMk cId="3963027566" sldId="318"/>
        </pc:sldMkLst>
        <pc:spChg chg="mod">
          <ac:chgData name="Phan Thế Duy" userId="5e9b9ff8-8bfd-40c4-a934-0fae842c79b4" providerId="ADAL" clId="{4640B57A-7E19-49D7-9F02-5AA569373887}" dt="2022-03-29T15:03:36.810" v="2589" actId="21"/>
          <ac:spMkLst>
            <pc:docMk/>
            <pc:sldMk cId="3963027566" sldId="318"/>
            <ac:spMk id="2" creationId="{218E45E8-22A8-435D-BFC2-A03B274AF9B8}"/>
          </ac:spMkLst>
        </pc:spChg>
        <pc:spChg chg="del">
          <ac:chgData name="Phan Thế Duy" userId="5e9b9ff8-8bfd-40c4-a934-0fae842c79b4" providerId="ADAL" clId="{4640B57A-7E19-49D7-9F02-5AA569373887}" dt="2022-03-29T15:03:07.579" v="2583" actId="21"/>
          <ac:spMkLst>
            <pc:docMk/>
            <pc:sldMk cId="3963027566" sldId="318"/>
            <ac:spMk id="3" creationId="{29F47F16-A468-47EE-B359-13085B515C2D}"/>
          </ac:spMkLst>
        </pc:spChg>
        <pc:spChg chg="add mod">
          <ac:chgData name="Phan Thế Duy" userId="5e9b9ff8-8bfd-40c4-a934-0fae842c79b4" providerId="ADAL" clId="{4640B57A-7E19-49D7-9F02-5AA569373887}" dt="2022-03-29T15:03:21.606" v="2585" actId="14100"/>
          <ac:spMkLst>
            <pc:docMk/>
            <pc:sldMk cId="3963027566" sldId="318"/>
            <ac:spMk id="6" creationId="{2FE80D4D-3A67-4F34-9B58-A0A2BF049DBE}"/>
          </ac:spMkLst>
        </pc:spChg>
        <pc:spChg chg="del">
          <ac:chgData name="Phan Thế Duy" userId="5e9b9ff8-8bfd-40c4-a934-0fae842c79b4" providerId="ADAL" clId="{4640B57A-7E19-49D7-9F02-5AA569373887}" dt="2022-03-29T15:03:25.082" v="2586" actId="21"/>
          <ac:spMkLst>
            <pc:docMk/>
            <pc:sldMk cId="3963027566" sldId="318"/>
            <ac:spMk id="10" creationId="{3CD28AE3-2BA7-4B62-AF2C-6CF610511F22}"/>
          </ac:spMkLst>
        </pc:spChg>
        <pc:spChg chg="del mod">
          <ac:chgData name="Phan Thế Duy" userId="5e9b9ff8-8bfd-40c4-a934-0fae842c79b4" providerId="ADAL" clId="{4640B57A-7E19-49D7-9F02-5AA569373887}" dt="2022-03-29T15:03:25.082" v="2586" actId="21"/>
          <ac:spMkLst>
            <pc:docMk/>
            <pc:sldMk cId="3963027566" sldId="318"/>
            <ac:spMk id="11" creationId="{E83043AF-B79A-42D6-ADF1-9F4B07490BAC}"/>
          </ac:spMkLst>
        </pc:spChg>
        <pc:picChg chg="del">
          <ac:chgData name="Phan Thế Duy" userId="5e9b9ff8-8bfd-40c4-a934-0fae842c79b4" providerId="ADAL" clId="{4640B57A-7E19-49D7-9F02-5AA569373887}" dt="2022-03-29T15:03:25.082" v="2586" actId="21"/>
          <ac:picMkLst>
            <pc:docMk/>
            <pc:sldMk cId="3963027566" sldId="318"/>
            <ac:picMk id="7" creationId="{2AB7CE10-BC36-4D64-A80D-8C90602648B9}"/>
          </ac:picMkLst>
        </pc:picChg>
      </pc:sldChg>
      <pc:sldChg chg="modSp mod">
        <pc:chgData name="Phan Thế Duy" userId="5e9b9ff8-8bfd-40c4-a934-0fae842c79b4" providerId="ADAL" clId="{4640B57A-7E19-49D7-9F02-5AA569373887}" dt="2022-03-28T13:22:21.582" v="1947" actId="255"/>
        <pc:sldMkLst>
          <pc:docMk/>
          <pc:sldMk cId="2242001389" sldId="374"/>
        </pc:sldMkLst>
        <pc:spChg chg="mod">
          <ac:chgData name="Phan Thế Duy" userId="5e9b9ff8-8bfd-40c4-a934-0fae842c79b4" providerId="ADAL" clId="{4640B57A-7E19-49D7-9F02-5AA569373887}" dt="2022-03-28T13:22:21.582" v="1947" actId="255"/>
          <ac:spMkLst>
            <pc:docMk/>
            <pc:sldMk cId="2242001389" sldId="374"/>
            <ac:spMk id="3" creationId="{35A50104-AFB4-4CDA-880F-F32D1D223B32}"/>
          </ac:spMkLst>
        </pc:spChg>
      </pc:sldChg>
      <pc:sldChg chg="modSp mod">
        <pc:chgData name="Phan Thế Duy" userId="5e9b9ff8-8bfd-40c4-a934-0fae842c79b4" providerId="ADAL" clId="{4640B57A-7E19-49D7-9F02-5AA569373887}" dt="2022-03-30T16:17:01.129" v="6206" actId="1076"/>
        <pc:sldMkLst>
          <pc:docMk/>
          <pc:sldMk cId="3072501809" sldId="427"/>
        </pc:sldMkLst>
        <pc:spChg chg="mod">
          <ac:chgData name="Phan Thế Duy" userId="5e9b9ff8-8bfd-40c4-a934-0fae842c79b4" providerId="ADAL" clId="{4640B57A-7E19-49D7-9F02-5AA569373887}" dt="2022-03-30T16:16:56.923" v="6205" actId="1076"/>
          <ac:spMkLst>
            <pc:docMk/>
            <pc:sldMk cId="3072501809" sldId="427"/>
            <ac:spMk id="10" creationId="{F6D31DDF-DF9C-4576-80EA-A654E4CD0E94}"/>
          </ac:spMkLst>
        </pc:spChg>
        <pc:picChg chg="mod">
          <ac:chgData name="Phan Thế Duy" userId="5e9b9ff8-8bfd-40c4-a934-0fae842c79b4" providerId="ADAL" clId="{4640B57A-7E19-49D7-9F02-5AA569373887}" dt="2022-03-30T16:17:01.129" v="6206" actId="1076"/>
          <ac:picMkLst>
            <pc:docMk/>
            <pc:sldMk cId="3072501809" sldId="427"/>
            <ac:picMk id="9" creationId="{6E142685-9F6D-45FF-9CB8-1B195AF98E74}"/>
          </ac:picMkLst>
        </pc:picChg>
        <pc:picChg chg="mod">
          <ac:chgData name="Phan Thế Duy" userId="5e9b9ff8-8bfd-40c4-a934-0fae842c79b4" providerId="ADAL" clId="{4640B57A-7E19-49D7-9F02-5AA569373887}" dt="2022-03-28T12:55:58.889" v="3" actId="1076"/>
          <ac:picMkLst>
            <pc:docMk/>
            <pc:sldMk cId="3072501809" sldId="427"/>
            <ac:picMk id="11" creationId="{CD4C9177-FCF7-4293-9761-B2A3B1D7FADB}"/>
          </ac:picMkLst>
        </pc:picChg>
      </pc:sldChg>
      <pc:sldChg chg="modSp mod">
        <pc:chgData name="Phan Thế Duy" userId="5e9b9ff8-8bfd-40c4-a934-0fae842c79b4" providerId="ADAL" clId="{4640B57A-7E19-49D7-9F02-5AA569373887}" dt="2022-03-28T13:22:06.321" v="1946" actId="14100"/>
        <pc:sldMkLst>
          <pc:docMk/>
          <pc:sldMk cId="2650492734" sldId="461"/>
        </pc:sldMkLst>
        <pc:spChg chg="mod">
          <ac:chgData name="Phan Thế Duy" userId="5e9b9ff8-8bfd-40c4-a934-0fae842c79b4" providerId="ADAL" clId="{4640B57A-7E19-49D7-9F02-5AA569373887}" dt="2022-03-28T13:21:18.379" v="1888" actId="20577"/>
          <ac:spMkLst>
            <pc:docMk/>
            <pc:sldMk cId="2650492734" sldId="461"/>
            <ac:spMk id="2" creationId="{E9CE93C6-FC72-4847-89ED-A357240CA667}"/>
          </ac:spMkLst>
        </pc:spChg>
        <pc:spChg chg="mod">
          <ac:chgData name="Phan Thế Duy" userId="5e9b9ff8-8bfd-40c4-a934-0fae842c79b4" providerId="ADAL" clId="{4640B57A-7E19-49D7-9F02-5AA569373887}" dt="2022-03-28T13:22:06.321" v="1946" actId="14100"/>
          <ac:spMkLst>
            <pc:docMk/>
            <pc:sldMk cId="2650492734" sldId="461"/>
            <ac:spMk id="5" creationId="{9BA8255E-0AB7-42C3-AE3F-1D8AB380FDC4}"/>
          </ac:spMkLst>
        </pc:spChg>
        <pc:spChg chg="mod">
          <ac:chgData name="Phan Thế Duy" userId="5e9b9ff8-8bfd-40c4-a934-0fae842c79b4" providerId="ADAL" clId="{4640B57A-7E19-49D7-9F02-5AA569373887}" dt="2022-03-28T13:21:58.563" v="1943" actId="27636"/>
          <ac:spMkLst>
            <pc:docMk/>
            <pc:sldMk cId="2650492734" sldId="461"/>
            <ac:spMk id="6" creationId="{73CE35AD-1B50-4215-8562-89184E5B192D}"/>
          </ac:spMkLst>
        </pc:spChg>
      </pc:sldChg>
      <pc:sldChg chg="modSp mod">
        <pc:chgData name="Phan Thế Duy" userId="5e9b9ff8-8bfd-40c4-a934-0fae842c79b4" providerId="ADAL" clId="{4640B57A-7E19-49D7-9F02-5AA569373887}" dt="2022-03-28T13:19:28.353" v="1720" actId="113"/>
        <pc:sldMkLst>
          <pc:docMk/>
          <pc:sldMk cId="2510193775" sldId="462"/>
        </pc:sldMkLst>
        <pc:spChg chg="mod">
          <ac:chgData name="Phan Thế Duy" userId="5e9b9ff8-8bfd-40c4-a934-0fae842c79b4" providerId="ADAL" clId="{4640B57A-7E19-49D7-9F02-5AA569373887}" dt="2022-03-28T13:19:28.353" v="1720" actId="113"/>
          <ac:spMkLst>
            <pc:docMk/>
            <pc:sldMk cId="2510193775" sldId="462"/>
            <ac:spMk id="3" creationId="{55FA6ADD-0929-4000-B1A0-43D94EFF5509}"/>
          </ac:spMkLst>
        </pc:spChg>
      </pc:sldChg>
      <pc:sldChg chg="ord">
        <pc:chgData name="Phan Thế Duy" userId="5e9b9ff8-8bfd-40c4-a934-0fae842c79b4" providerId="ADAL" clId="{4640B57A-7E19-49D7-9F02-5AA569373887}" dt="2022-03-31T01:20:46.781" v="7531"/>
        <pc:sldMkLst>
          <pc:docMk/>
          <pc:sldMk cId="4256087880" sldId="559"/>
        </pc:sldMkLst>
      </pc:sldChg>
      <pc:sldChg chg="modSp mod">
        <pc:chgData name="Phan Thế Duy" userId="5e9b9ff8-8bfd-40c4-a934-0fae842c79b4" providerId="ADAL" clId="{4640B57A-7E19-49D7-9F02-5AA569373887}" dt="2022-03-28T13:20:35.043" v="1822" actId="20577"/>
        <pc:sldMkLst>
          <pc:docMk/>
          <pc:sldMk cId="2658995035" sldId="560"/>
        </pc:sldMkLst>
        <pc:spChg chg="mod">
          <ac:chgData name="Phan Thế Duy" userId="5e9b9ff8-8bfd-40c4-a934-0fae842c79b4" providerId="ADAL" clId="{4640B57A-7E19-49D7-9F02-5AA569373887}" dt="2022-03-28T13:20:35.043" v="1822" actId="20577"/>
          <ac:spMkLst>
            <pc:docMk/>
            <pc:sldMk cId="2658995035" sldId="560"/>
            <ac:spMk id="3" creationId="{369126C7-F209-4EA2-8C57-E9E2660313DF}"/>
          </ac:spMkLst>
        </pc:spChg>
      </pc:sldChg>
      <pc:sldChg chg="ord">
        <pc:chgData name="Phan Thế Duy" userId="5e9b9ff8-8bfd-40c4-a934-0fae842c79b4" providerId="ADAL" clId="{4640B57A-7E19-49D7-9F02-5AA569373887}" dt="2022-03-30T16:09:53.378" v="6128"/>
        <pc:sldMkLst>
          <pc:docMk/>
          <pc:sldMk cId="1535766556" sldId="566"/>
        </pc:sldMkLst>
      </pc:sldChg>
      <pc:sldChg chg="modSp mod">
        <pc:chgData name="Phan Thế Duy" userId="5e9b9ff8-8bfd-40c4-a934-0fae842c79b4" providerId="ADAL" clId="{4640B57A-7E19-49D7-9F02-5AA569373887}" dt="2022-03-29T14:28:21.421" v="2462" actId="20577"/>
        <pc:sldMkLst>
          <pc:docMk/>
          <pc:sldMk cId="4225883691" sldId="567"/>
        </pc:sldMkLst>
        <pc:spChg chg="mod">
          <ac:chgData name="Phan Thế Duy" userId="5e9b9ff8-8bfd-40c4-a934-0fae842c79b4" providerId="ADAL" clId="{4640B57A-7E19-49D7-9F02-5AA569373887}" dt="2022-03-29T14:28:21.421" v="2462" actId="20577"/>
          <ac:spMkLst>
            <pc:docMk/>
            <pc:sldMk cId="4225883691" sldId="567"/>
            <ac:spMk id="2" creationId="{4F5CC514-0146-4925-9B92-295F2FD16083}"/>
          </ac:spMkLst>
        </pc:spChg>
      </pc:sldChg>
      <pc:sldChg chg="modSp mod">
        <pc:chgData name="Phan Thế Duy" userId="5e9b9ff8-8bfd-40c4-a934-0fae842c79b4" providerId="ADAL" clId="{4640B57A-7E19-49D7-9F02-5AA569373887}" dt="2022-03-30T16:20:47.854" v="6211" actId="20577"/>
        <pc:sldMkLst>
          <pc:docMk/>
          <pc:sldMk cId="480482491" sldId="573"/>
        </pc:sldMkLst>
        <pc:spChg chg="mod">
          <ac:chgData name="Phan Thế Duy" userId="5e9b9ff8-8bfd-40c4-a934-0fae842c79b4" providerId="ADAL" clId="{4640B57A-7E19-49D7-9F02-5AA569373887}" dt="2022-03-30T16:20:47.854" v="6211" actId="20577"/>
          <ac:spMkLst>
            <pc:docMk/>
            <pc:sldMk cId="480482491" sldId="573"/>
            <ac:spMk id="3" creationId="{D2684F15-2199-49AB-8388-C751EAC1451D}"/>
          </ac:spMkLst>
        </pc:spChg>
      </pc:sldChg>
      <pc:sldChg chg="mod modShow">
        <pc:chgData name="Phan Thế Duy" userId="5e9b9ff8-8bfd-40c4-a934-0fae842c79b4" providerId="ADAL" clId="{4640B57A-7E19-49D7-9F02-5AA569373887}" dt="2022-03-31T01:21:07.730" v="7532" actId="729"/>
        <pc:sldMkLst>
          <pc:docMk/>
          <pc:sldMk cId="4229415118" sldId="574"/>
        </pc:sldMkLst>
      </pc:sldChg>
      <pc:sldChg chg="addSp modSp mod">
        <pc:chgData name="Phan Thế Duy" userId="5e9b9ff8-8bfd-40c4-a934-0fae842c79b4" providerId="ADAL" clId="{4640B57A-7E19-49D7-9F02-5AA569373887}" dt="2022-03-28T13:26:41.217" v="2258" actId="14100"/>
        <pc:sldMkLst>
          <pc:docMk/>
          <pc:sldMk cId="2781326653" sldId="575"/>
        </pc:sldMkLst>
        <pc:spChg chg="add mod">
          <ac:chgData name="Phan Thế Duy" userId="5e9b9ff8-8bfd-40c4-a934-0fae842c79b4" providerId="ADAL" clId="{4640B57A-7E19-49D7-9F02-5AA569373887}" dt="2022-03-28T13:26:41.217" v="2258" actId="14100"/>
          <ac:spMkLst>
            <pc:docMk/>
            <pc:sldMk cId="2781326653" sldId="575"/>
            <ac:spMk id="6" creationId="{1F98623A-47BA-43BB-B448-C58A8306DB35}"/>
          </ac:spMkLst>
        </pc:spChg>
        <pc:picChg chg="mod">
          <ac:chgData name="Phan Thế Duy" userId="5e9b9ff8-8bfd-40c4-a934-0fae842c79b4" providerId="ADAL" clId="{4640B57A-7E19-49D7-9F02-5AA569373887}" dt="2022-03-28T13:17:08.611" v="1602" actId="1076"/>
          <ac:picMkLst>
            <pc:docMk/>
            <pc:sldMk cId="2781326653" sldId="575"/>
            <ac:picMk id="4" creationId="{CA8F85CD-064D-4E60-A627-8161949B2207}"/>
          </ac:picMkLst>
        </pc:picChg>
        <pc:picChg chg="mod">
          <ac:chgData name="Phan Thế Duy" userId="5e9b9ff8-8bfd-40c4-a934-0fae842c79b4" providerId="ADAL" clId="{4640B57A-7E19-49D7-9F02-5AA569373887}" dt="2022-03-28T13:17:13.073" v="1604" actId="14100"/>
          <ac:picMkLst>
            <pc:docMk/>
            <pc:sldMk cId="2781326653" sldId="575"/>
            <ac:picMk id="10" creationId="{AA7D60E8-C028-4828-B888-D5805D29B8A7}"/>
          </ac:picMkLst>
        </pc:picChg>
      </pc:sldChg>
      <pc:sldChg chg="mod ord modShow">
        <pc:chgData name="Phan Thế Duy" userId="5e9b9ff8-8bfd-40c4-a934-0fae842c79b4" providerId="ADAL" clId="{4640B57A-7E19-49D7-9F02-5AA569373887}" dt="2022-03-31T01:28:13.732" v="7609"/>
        <pc:sldMkLst>
          <pc:docMk/>
          <pc:sldMk cId="2937297881" sldId="576"/>
        </pc:sldMkLst>
      </pc:sldChg>
      <pc:sldChg chg="modSp mod">
        <pc:chgData name="Phan Thế Duy" userId="5e9b9ff8-8bfd-40c4-a934-0fae842c79b4" providerId="ADAL" clId="{4640B57A-7E19-49D7-9F02-5AA569373887}" dt="2022-03-30T17:04:00.032" v="7000" actId="20577"/>
        <pc:sldMkLst>
          <pc:docMk/>
          <pc:sldMk cId="1848520036" sldId="588"/>
        </pc:sldMkLst>
        <pc:spChg chg="mod">
          <ac:chgData name="Phan Thế Duy" userId="5e9b9ff8-8bfd-40c4-a934-0fae842c79b4" providerId="ADAL" clId="{4640B57A-7E19-49D7-9F02-5AA569373887}" dt="2022-03-30T17:04:00.032" v="7000" actId="20577"/>
          <ac:spMkLst>
            <pc:docMk/>
            <pc:sldMk cId="1848520036" sldId="588"/>
            <ac:spMk id="3" creationId="{C12E51F6-09E6-4CCD-8BAF-AEA777FABDAC}"/>
          </ac:spMkLst>
        </pc:spChg>
      </pc:sldChg>
      <pc:sldChg chg="del">
        <pc:chgData name="Phan Thế Duy" userId="5e9b9ff8-8bfd-40c4-a934-0fae842c79b4" providerId="ADAL" clId="{4640B57A-7E19-49D7-9F02-5AA569373887}" dt="2022-03-28T12:54:51.269" v="0" actId="47"/>
        <pc:sldMkLst>
          <pc:docMk/>
          <pc:sldMk cId="1867424101" sldId="591"/>
        </pc:sldMkLst>
      </pc:sldChg>
      <pc:sldChg chg="mod modShow">
        <pc:chgData name="Phan Thế Duy" userId="5e9b9ff8-8bfd-40c4-a934-0fae842c79b4" providerId="ADAL" clId="{4640B57A-7E19-49D7-9F02-5AA569373887}" dt="2022-04-12T09:37:29.062" v="7622" actId="729"/>
        <pc:sldMkLst>
          <pc:docMk/>
          <pc:sldMk cId="2183640257" sldId="592"/>
        </pc:sldMkLst>
      </pc:sldChg>
      <pc:sldChg chg="del">
        <pc:chgData name="Phan Thế Duy" userId="5e9b9ff8-8bfd-40c4-a934-0fae842c79b4" providerId="ADAL" clId="{4640B57A-7E19-49D7-9F02-5AA569373887}" dt="2022-03-28T12:54:51.269" v="0" actId="47"/>
        <pc:sldMkLst>
          <pc:docMk/>
          <pc:sldMk cId="2193197938" sldId="593"/>
        </pc:sldMkLst>
      </pc:sldChg>
      <pc:sldChg chg="modSp mod ord">
        <pc:chgData name="Phan Thế Duy" userId="5e9b9ff8-8bfd-40c4-a934-0fae842c79b4" providerId="ADAL" clId="{4640B57A-7E19-49D7-9F02-5AA569373887}" dt="2022-03-28T13:26:17.620" v="2254"/>
        <pc:sldMkLst>
          <pc:docMk/>
          <pc:sldMk cId="577926712" sldId="595"/>
        </pc:sldMkLst>
        <pc:spChg chg="mod">
          <ac:chgData name="Phan Thế Duy" userId="5e9b9ff8-8bfd-40c4-a934-0fae842c79b4" providerId="ADAL" clId="{4640B57A-7E19-49D7-9F02-5AA569373887}" dt="2022-03-28T13:26:01.402" v="2252" actId="20577"/>
          <ac:spMkLst>
            <pc:docMk/>
            <pc:sldMk cId="577926712" sldId="595"/>
            <ac:spMk id="2" creationId="{6DBF5C6F-9202-44F9-BE2C-621129403A86}"/>
          </ac:spMkLst>
        </pc:spChg>
      </pc:sldChg>
      <pc:sldChg chg="modSp mod">
        <pc:chgData name="Phan Thế Duy" userId="5e9b9ff8-8bfd-40c4-a934-0fae842c79b4" providerId="ADAL" clId="{4640B57A-7E19-49D7-9F02-5AA569373887}" dt="2022-03-28T13:13:26.938" v="1501" actId="255"/>
        <pc:sldMkLst>
          <pc:docMk/>
          <pc:sldMk cId="3716188803" sldId="596"/>
        </pc:sldMkLst>
        <pc:spChg chg="mod">
          <ac:chgData name="Phan Thế Duy" userId="5e9b9ff8-8bfd-40c4-a934-0fae842c79b4" providerId="ADAL" clId="{4640B57A-7E19-49D7-9F02-5AA569373887}" dt="2022-03-28T13:13:26.938" v="1501" actId="255"/>
          <ac:spMkLst>
            <pc:docMk/>
            <pc:sldMk cId="3716188803" sldId="596"/>
            <ac:spMk id="3" creationId="{1ED36FFD-766C-4801-99CA-49B8AE1BCB18}"/>
          </ac:spMkLst>
        </pc:spChg>
      </pc:sldChg>
      <pc:sldChg chg="modSp mod">
        <pc:chgData name="Phan Thế Duy" userId="5e9b9ff8-8bfd-40c4-a934-0fae842c79b4" providerId="ADAL" clId="{4640B57A-7E19-49D7-9F02-5AA569373887}" dt="2022-03-28T13:22:40.386" v="1949" actId="14100"/>
        <pc:sldMkLst>
          <pc:docMk/>
          <pc:sldMk cId="2250850" sldId="598"/>
        </pc:sldMkLst>
        <pc:spChg chg="mod">
          <ac:chgData name="Phan Thế Duy" userId="5e9b9ff8-8bfd-40c4-a934-0fae842c79b4" providerId="ADAL" clId="{4640B57A-7E19-49D7-9F02-5AA569373887}" dt="2022-03-28T13:22:40.386" v="1949" actId="14100"/>
          <ac:spMkLst>
            <pc:docMk/>
            <pc:sldMk cId="2250850" sldId="598"/>
            <ac:spMk id="7" creationId="{08B51F7E-E038-4D1A-921F-26CF1CD27519}"/>
          </ac:spMkLst>
        </pc:spChg>
        <pc:spChg chg="mod">
          <ac:chgData name="Phan Thế Duy" userId="5e9b9ff8-8bfd-40c4-a934-0fae842c79b4" providerId="ADAL" clId="{4640B57A-7E19-49D7-9F02-5AA569373887}" dt="2022-03-28T13:22:37.039" v="1948" actId="14100"/>
          <ac:spMkLst>
            <pc:docMk/>
            <pc:sldMk cId="2250850" sldId="598"/>
            <ac:spMk id="8" creationId="{74ABFB3D-FD59-4024-974C-E66D5D382D31}"/>
          </ac:spMkLst>
        </pc:spChg>
      </pc:sldChg>
      <pc:sldChg chg="addSp delSp modSp mod delAnim modAnim">
        <pc:chgData name="Phan Thế Duy" userId="5e9b9ff8-8bfd-40c4-a934-0fae842c79b4" providerId="ADAL" clId="{4640B57A-7E19-49D7-9F02-5AA569373887}" dt="2022-03-31T01:26:38.256" v="7594" actId="1076"/>
        <pc:sldMkLst>
          <pc:docMk/>
          <pc:sldMk cId="2956108409" sldId="600"/>
        </pc:sldMkLst>
        <pc:spChg chg="del mod">
          <ac:chgData name="Phan Thế Duy" userId="5e9b9ff8-8bfd-40c4-a934-0fae842c79b4" providerId="ADAL" clId="{4640B57A-7E19-49D7-9F02-5AA569373887}" dt="2022-03-31T01:23:39.599" v="7554" actId="478"/>
          <ac:spMkLst>
            <pc:docMk/>
            <pc:sldMk cId="2956108409" sldId="600"/>
            <ac:spMk id="11" creationId="{9F6591C7-98FD-48EB-B442-DF4A91D600B7}"/>
          </ac:spMkLst>
        </pc:spChg>
        <pc:spChg chg="mod">
          <ac:chgData name="Phan Thế Duy" userId="5e9b9ff8-8bfd-40c4-a934-0fae842c79b4" providerId="ADAL" clId="{4640B57A-7E19-49D7-9F02-5AA569373887}" dt="2022-03-31T01:26:38.256" v="7594" actId="1076"/>
          <ac:spMkLst>
            <pc:docMk/>
            <pc:sldMk cId="2956108409" sldId="600"/>
            <ac:spMk id="12" creationId="{67CD892F-B335-49F1-834F-958358D41017}"/>
          </ac:spMkLst>
        </pc:spChg>
        <pc:spChg chg="del mod">
          <ac:chgData name="Phan Thế Duy" userId="5e9b9ff8-8bfd-40c4-a934-0fae842c79b4" providerId="ADAL" clId="{4640B57A-7E19-49D7-9F02-5AA569373887}" dt="2022-03-31T01:23:42.650" v="7555" actId="478"/>
          <ac:spMkLst>
            <pc:docMk/>
            <pc:sldMk cId="2956108409" sldId="600"/>
            <ac:spMk id="13" creationId="{A95A3EA3-E12D-4103-8E8A-AF3E1313D3C9}"/>
          </ac:spMkLst>
        </pc:spChg>
        <pc:spChg chg="mod">
          <ac:chgData name="Phan Thế Duy" userId="5e9b9ff8-8bfd-40c4-a934-0fae842c79b4" providerId="ADAL" clId="{4640B57A-7E19-49D7-9F02-5AA569373887}" dt="2022-03-31T01:25:46.288" v="7589" actId="20577"/>
          <ac:spMkLst>
            <pc:docMk/>
            <pc:sldMk cId="2956108409" sldId="600"/>
            <ac:spMk id="14" creationId="{43E0C0D8-5B27-48E7-9A06-149F4B26C110}"/>
          </ac:spMkLst>
        </pc:spChg>
        <pc:spChg chg="add mod">
          <ac:chgData name="Phan Thế Duy" userId="5e9b9ff8-8bfd-40c4-a934-0fae842c79b4" providerId="ADAL" clId="{4640B57A-7E19-49D7-9F02-5AA569373887}" dt="2022-03-31T01:24:00.732" v="7564" actId="20577"/>
          <ac:spMkLst>
            <pc:docMk/>
            <pc:sldMk cId="2956108409" sldId="600"/>
            <ac:spMk id="15" creationId="{179D5311-1672-450F-A2A7-516BA10BF104}"/>
          </ac:spMkLst>
        </pc:spChg>
        <pc:grpChg chg="del mod">
          <ac:chgData name="Phan Thế Duy" userId="5e9b9ff8-8bfd-40c4-a934-0fae842c79b4" providerId="ADAL" clId="{4640B57A-7E19-49D7-9F02-5AA569373887}" dt="2022-03-31T01:22:32.167" v="7534" actId="478"/>
          <ac:grpSpMkLst>
            <pc:docMk/>
            <pc:sldMk cId="2956108409" sldId="600"/>
            <ac:grpSpMk id="8" creationId="{D74DDC26-1E8B-4BF4-AFB1-1FE471DAD39E}"/>
          </ac:grpSpMkLst>
        </pc:grpChg>
        <pc:picChg chg="add mod modCrop">
          <ac:chgData name="Phan Thế Duy" userId="5e9b9ff8-8bfd-40c4-a934-0fae842c79b4" providerId="ADAL" clId="{4640B57A-7E19-49D7-9F02-5AA569373887}" dt="2022-03-31T01:26:33.589" v="7593" actId="14100"/>
          <ac:picMkLst>
            <pc:docMk/>
            <pc:sldMk cId="2956108409" sldId="600"/>
            <ac:picMk id="5" creationId="{D55AAA31-48BF-4A1C-929F-CD9BA7BC11C9}"/>
          </ac:picMkLst>
        </pc:picChg>
        <pc:picChg chg="del mod">
          <ac:chgData name="Phan Thế Duy" userId="5e9b9ff8-8bfd-40c4-a934-0fae842c79b4" providerId="ADAL" clId="{4640B57A-7E19-49D7-9F02-5AA569373887}" dt="2022-03-31T01:23:35.726" v="7553" actId="478"/>
          <ac:picMkLst>
            <pc:docMk/>
            <pc:sldMk cId="2956108409" sldId="600"/>
            <ac:picMk id="7" creationId="{4F0C93E1-DDDF-457E-B7F2-383CFB2DF716}"/>
          </ac:picMkLst>
        </pc:picChg>
        <pc:picChg chg="add mod">
          <ac:chgData name="Phan Thế Duy" userId="5e9b9ff8-8bfd-40c4-a934-0fae842c79b4" providerId="ADAL" clId="{4640B57A-7E19-49D7-9F02-5AA569373887}" dt="2022-03-31T01:26:29.230" v="7592" actId="1076"/>
          <ac:picMkLst>
            <pc:docMk/>
            <pc:sldMk cId="2956108409" sldId="600"/>
            <ac:picMk id="16" creationId="{16A816BE-61F8-491D-91DA-4DF1A3524FE8}"/>
          </ac:picMkLst>
        </pc:picChg>
      </pc:sldChg>
      <pc:sldChg chg="addSp delSp modSp mod modAnim">
        <pc:chgData name="Phan Thế Duy" userId="5e9b9ff8-8bfd-40c4-a934-0fae842c79b4" providerId="ADAL" clId="{4640B57A-7E19-49D7-9F02-5AA569373887}" dt="2022-03-31T01:08:18.376" v="7453" actId="1076"/>
        <pc:sldMkLst>
          <pc:docMk/>
          <pc:sldMk cId="3198160557" sldId="602"/>
        </pc:sldMkLst>
        <pc:spChg chg="del mod topLvl">
          <ac:chgData name="Phan Thế Duy" userId="5e9b9ff8-8bfd-40c4-a934-0fae842c79b4" providerId="ADAL" clId="{4640B57A-7E19-49D7-9F02-5AA569373887}" dt="2022-03-30T14:21:36.372" v="4583" actId="478"/>
          <ac:spMkLst>
            <pc:docMk/>
            <pc:sldMk cId="3198160557" sldId="602"/>
            <ac:spMk id="11" creationId="{A1169914-7821-4493-A98A-C8BDA9A97F29}"/>
          </ac:spMkLst>
        </pc:spChg>
        <pc:spChg chg="mod">
          <ac:chgData name="Phan Thế Duy" userId="5e9b9ff8-8bfd-40c4-a934-0fae842c79b4" providerId="ADAL" clId="{4640B57A-7E19-49D7-9F02-5AA569373887}" dt="2022-03-30T14:22:51.422" v="4636" actId="20577"/>
          <ac:spMkLst>
            <pc:docMk/>
            <pc:sldMk cId="3198160557" sldId="602"/>
            <ac:spMk id="16" creationId="{1B66D16E-5A09-429C-81EA-DD9FEF8E04D0}"/>
          </ac:spMkLst>
        </pc:spChg>
        <pc:spChg chg="mod">
          <ac:chgData name="Phan Thế Duy" userId="5e9b9ff8-8bfd-40c4-a934-0fae842c79b4" providerId="ADAL" clId="{4640B57A-7E19-49D7-9F02-5AA569373887}" dt="2022-03-28T13:25:24.701" v="2216" actId="113"/>
          <ac:spMkLst>
            <pc:docMk/>
            <pc:sldMk cId="3198160557" sldId="602"/>
            <ac:spMk id="17" creationId="{B496BD6B-D637-463E-9ECB-55A04213D8EF}"/>
          </ac:spMkLst>
        </pc:spChg>
        <pc:spChg chg="add mod">
          <ac:chgData name="Phan Thế Duy" userId="5e9b9ff8-8bfd-40c4-a934-0fae842c79b4" providerId="ADAL" clId="{4640B57A-7E19-49D7-9F02-5AA569373887}" dt="2022-03-30T14:22:45.773" v="4632" actId="20577"/>
          <ac:spMkLst>
            <pc:docMk/>
            <pc:sldMk cId="3198160557" sldId="602"/>
            <ac:spMk id="18" creationId="{8FD9A588-25EF-45F5-9EA1-FC5FE68F6C86}"/>
          </ac:spMkLst>
        </pc:spChg>
        <pc:spChg chg="add mod">
          <ac:chgData name="Phan Thế Duy" userId="5e9b9ff8-8bfd-40c4-a934-0fae842c79b4" providerId="ADAL" clId="{4640B57A-7E19-49D7-9F02-5AA569373887}" dt="2022-03-30T14:26:14.510" v="4687" actId="20577"/>
          <ac:spMkLst>
            <pc:docMk/>
            <pc:sldMk cId="3198160557" sldId="602"/>
            <ac:spMk id="19" creationId="{497CF130-2232-4EA0-9272-2D7B3F73FD45}"/>
          </ac:spMkLst>
        </pc:spChg>
        <pc:grpChg chg="del">
          <ac:chgData name="Phan Thế Duy" userId="5e9b9ff8-8bfd-40c4-a934-0fae842c79b4" providerId="ADAL" clId="{4640B57A-7E19-49D7-9F02-5AA569373887}" dt="2022-03-30T14:21:36.372" v="4583" actId="478"/>
          <ac:grpSpMkLst>
            <pc:docMk/>
            <pc:sldMk cId="3198160557" sldId="602"/>
            <ac:grpSpMk id="10" creationId="{FA04F6ED-A7E3-4E7E-8400-2EA659991E52}"/>
          </ac:grpSpMkLst>
        </pc:grpChg>
        <pc:grpChg chg="mod topLvl">
          <ac:chgData name="Phan Thế Duy" userId="5e9b9ff8-8bfd-40c4-a934-0fae842c79b4" providerId="ADAL" clId="{4640B57A-7E19-49D7-9F02-5AA569373887}" dt="2022-03-31T01:08:18.376" v="7453" actId="1076"/>
          <ac:grpSpMkLst>
            <pc:docMk/>
            <pc:sldMk cId="3198160557" sldId="602"/>
            <ac:grpSpMk id="12" creationId="{BF9BC9F7-424B-4B51-8CEF-D5E34C8D07CE}"/>
          </ac:grpSpMkLst>
        </pc:grpChg>
      </pc:sldChg>
      <pc:sldChg chg="mod modShow">
        <pc:chgData name="Phan Thế Duy" userId="5e9b9ff8-8bfd-40c4-a934-0fae842c79b4" providerId="ADAL" clId="{4640B57A-7E19-49D7-9F02-5AA569373887}" dt="2022-04-12T09:37:29.062" v="7622" actId="729"/>
        <pc:sldMkLst>
          <pc:docMk/>
          <pc:sldMk cId="1556703031" sldId="603"/>
        </pc:sldMkLst>
      </pc:sldChg>
      <pc:sldChg chg="delSp modSp mod delAnim">
        <pc:chgData name="Phan Thế Duy" userId="5e9b9ff8-8bfd-40c4-a934-0fae842c79b4" providerId="ADAL" clId="{4640B57A-7E19-49D7-9F02-5AA569373887}" dt="2022-03-30T16:53:43.266" v="6277" actId="255"/>
        <pc:sldMkLst>
          <pc:docMk/>
          <pc:sldMk cId="2555377390" sldId="606"/>
        </pc:sldMkLst>
        <pc:spChg chg="mod">
          <ac:chgData name="Phan Thế Duy" userId="5e9b9ff8-8bfd-40c4-a934-0fae842c79b4" providerId="ADAL" clId="{4640B57A-7E19-49D7-9F02-5AA569373887}" dt="2022-03-30T16:53:43.266" v="6277" actId="255"/>
          <ac:spMkLst>
            <pc:docMk/>
            <pc:sldMk cId="2555377390" sldId="606"/>
            <ac:spMk id="3" creationId="{080E998B-BFAC-4768-BD0C-05A8AF273A07}"/>
          </ac:spMkLst>
        </pc:spChg>
        <pc:spChg chg="mod">
          <ac:chgData name="Phan Thế Duy" userId="5e9b9ff8-8bfd-40c4-a934-0fae842c79b4" providerId="ADAL" clId="{4640B57A-7E19-49D7-9F02-5AA569373887}" dt="2022-03-30T15:41:07.831" v="5721" actId="1076"/>
          <ac:spMkLst>
            <pc:docMk/>
            <pc:sldMk cId="2555377390" sldId="606"/>
            <ac:spMk id="5" creationId="{087354E4-9D33-4472-AA0D-DAAA3B520E32}"/>
          </ac:spMkLst>
        </pc:spChg>
        <pc:spChg chg="del mod">
          <ac:chgData name="Phan Thế Duy" userId="5e9b9ff8-8bfd-40c4-a934-0fae842c79b4" providerId="ADAL" clId="{4640B57A-7E19-49D7-9F02-5AA569373887}" dt="2022-03-30T16:52:59.551" v="6265" actId="478"/>
          <ac:spMkLst>
            <pc:docMk/>
            <pc:sldMk cId="2555377390" sldId="606"/>
            <ac:spMk id="6" creationId="{CD6D8D8B-7FF2-4F2E-9519-07F58DC76F83}"/>
          </ac:spMkLst>
        </pc:spChg>
      </pc:sldChg>
      <pc:sldChg chg="modSp mod modNotesTx">
        <pc:chgData name="Phan Thế Duy" userId="5e9b9ff8-8bfd-40c4-a934-0fae842c79b4" providerId="ADAL" clId="{4640B57A-7E19-49D7-9F02-5AA569373887}" dt="2022-03-30T16:22:17.383" v="6212"/>
        <pc:sldMkLst>
          <pc:docMk/>
          <pc:sldMk cId="1662700015" sldId="608"/>
        </pc:sldMkLst>
        <pc:picChg chg="mod">
          <ac:chgData name="Phan Thế Duy" userId="5e9b9ff8-8bfd-40c4-a934-0fae842c79b4" providerId="ADAL" clId="{4640B57A-7E19-49D7-9F02-5AA569373887}" dt="2022-03-30T09:39:28.684" v="3433" actId="14100"/>
          <ac:picMkLst>
            <pc:docMk/>
            <pc:sldMk cId="1662700015" sldId="608"/>
            <ac:picMk id="9" creationId="{010966B1-135C-4314-894A-1415940FD0A0}"/>
          </ac:picMkLst>
        </pc:picChg>
      </pc:sldChg>
      <pc:sldChg chg="modSp mod">
        <pc:chgData name="Phan Thế Duy" userId="5e9b9ff8-8bfd-40c4-a934-0fae842c79b4" providerId="ADAL" clId="{4640B57A-7E19-49D7-9F02-5AA569373887}" dt="2022-03-30T16:11:40.259" v="6129" actId="14100"/>
        <pc:sldMkLst>
          <pc:docMk/>
          <pc:sldMk cId="2922412610" sldId="609"/>
        </pc:sldMkLst>
        <pc:picChg chg="mod">
          <ac:chgData name="Phan Thế Duy" userId="5e9b9ff8-8bfd-40c4-a934-0fae842c79b4" providerId="ADAL" clId="{4640B57A-7E19-49D7-9F02-5AA569373887}" dt="2022-03-30T16:11:40.259" v="6129" actId="14100"/>
          <ac:picMkLst>
            <pc:docMk/>
            <pc:sldMk cId="2922412610" sldId="609"/>
            <ac:picMk id="5" creationId="{2B12282E-BD8B-4B1C-9C77-40AE4F3F8E96}"/>
          </ac:picMkLst>
        </pc:picChg>
      </pc:sldChg>
      <pc:sldChg chg="delSp modSp mod delAnim">
        <pc:chgData name="Phan Thế Duy" userId="5e9b9ff8-8bfd-40c4-a934-0fae842c79b4" providerId="ADAL" clId="{4640B57A-7E19-49D7-9F02-5AA569373887}" dt="2022-03-30T14:35:52.962" v="5083" actId="478"/>
        <pc:sldMkLst>
          <pc:docMk/>
          <pc:sldMk cId="1222598802" sldId="610"/>
        </pc:sldMkLst>
        <pc:spChg chg="mod">
          <ac:chgData name="Phan Thế Duy" userId="5e9b9ff8-8bfd-40c4-a934-0fae842c79b4" providerId="ADAL" clId="{4640B57A-7E19-49D7-9F02-5AA569373887}" dt="2022-03-30T14:35:40.427" v="5081" actId="20577"/>
          <ac:spMkLst>
            <pc:docMk/>
            <pc:sldMk cId="1222598802" sldId="610"/>
            <ac:spMk id="6" creationId="{0BD96A3A-3D19-4E7E-B549-37F04F09E148}"/>
          </ac:spMkLst>
        </pc:spChg>
        <pc:spChg chg="del mod">
          <ac:chgData name="Phan Thế Duy" userId="5e9b9ff8-8bfd-40c4-a934-0fae842c79b4" providerId="ADAL" clId="{4640B57A-7E19-49D7-9F02-5AA569373887}" dt="2022-03-30T14:35:52.962" v="5083" actId="478"/>
          <ac:spMkLst>
            <pc:docMk/>
            <pc:sldMk cId="1222598802" sldId="610"/>
            <ac:spMk id="7" creationId="{E7C96A5F-C494-48BA-BD0C-27ABBA01FA11}"/>
          </ac:spMkLst>
        </pc:spChg>
      </pc:sldChg>
      <pc:sldChg chg="addSp delSp modSp add mod">
        <pc:chgData name="Phan Thế Duy" userId="5e9b9ff8-8bfd-40c4-a934-0fae842c79b4" providerId="ADAL" clId="{4640B57A-7E19-49D7-9F02-5AA569373887}" dt="2022-03-30T17:14:47.774" v="7200" actId="20577"/>
        <pc:sldMkLst>
          <pc:docMk/>
          <pc:sldMk cId="1812687705" sldId="611"/>
        </pc:sldMkLst>
        <pc:spChg chg="mod">
          <ac:chgData name="Phan Thế Duy" userId="5e9b9ff8-8bfd-40c4-a934-0fae842c79b4" providerId="ADAL" clId="{4640B57A-7E19-49D7-9F02-5AA569373887}" dt="2022-03-30T17:14:47.774" v="7200" actId="20577"/>
          <ac:spMkLst>
            <pc:docMk/>
            <pc:sldMk cId="1812687705" sldId="611"/>
            <ac:spMk id="2" creationId="{4F5CC514-0146-4925-9B92-295F2FD16083}"/>
          </ac:spMkLst>
        </pc:spChg>
        <pc:spChg chg="mod">
          <ac:chgData name="Phan Thế Duy" userId="5e9b9ff8-8bfd-40c4-a934-0fae842c79b4" providerId="ADAL" clId="{4640B57A-7E19-49D7-9F02-5AA569373887}" dt="2022-03-30T09:45:21.600" v="3436" actId="1076"/>
          <ac:spMkLst>
            <pc:docMk/>
            <pc:sldMk cId="1812687705" sldId="611"/>
            <ac:spMk id="6" creationId="{FFA5B45E-7738-46A9-8A8E-B333BE3767CB}"/>
          </ac:spMkLst>
        </pc:spChg>
        <pc:spChg chg="mod">
          <ac:chgData name="Phan Thế Duy" userId="5e9b9ff8-8bfd-40c4-a934-0fae842c79b4" providerId="ADAL" clId="{4640B57A-7E19-49D7-9F02-5AA569373887}" dt="2022-03-28T13:10:37.562" v="1388" actId="20577"/>
          <ac:spMkLst>
            <pc:docMk/>
            <pc:sldMk cId="1812687705" sldId="611"/>
            <ac:spMk id="8" creationId="{D7B958E7-6DEA-4E08-97BE-246FDA512BE8}"/>
          </ac:spMkLst>
        </pc:spChg>
        <pc:picChg chg="del">
          <ac:chgData name="Phan Thế Duy" userId="5e9b9ff8-8bfd-40c4-a934-0fae842c79b4" providerId="ADAL" clId="{4640B57A-7E19-49D7-9F02-5AA569373887}" dt="2022-03-28T13:00:59.583" v="5" actId="478"/>
          <ac:picMkLst>
            <pc:docMk/>
            <pc:sldMk cId="1812687705" sldId="611"/>
            <ac:picMk id="5" creationId="{2B12282E-BD8B-4B1C-9C77-40AE4F3F8E96}"/>
          </ac:picMkLst>
        </pc:picChg>
        <pc:picChg chg="add mod">
          <ac:chgData name="Phan Thế Duy" userId="5e9b9ff8-8bfd-40c4-a934-0fae842c79b4" providerId="ADAL" clId="{4640B57A-7E19-49D7-9F02-5AA569373887}" dt="2022-03-28T13:10:42.222" v="1389" actId="1076"/>
          <ac:picMkLst>
            <pc:docMk/>
            <pc:sldMk cId="1812687705" sldId="611"/>
            <ac:picMk id="7" creationId="{63EB8098-6625-4712-AB29-4E44F342C232}"/>
          </ac:picMkLst>
        </pc:picChg>
      </pc:sldChg>
      <pc:sldChg chg="addSp delSp modSp new mod">
        <pc:chgData name="Phan Thế Duy" userId="5e9b9ff8-8bfd-40c4-a934-0fae842c79b4" providerId="ADAL" clId="{4640B57A-7E19-49D7-9F02-5AA569373887}" dt="2022-03-29T15:03:43.720" v="2590"/>
        <pc:sldMkLst>
          <pc:docMk/>
          <pc:sldMk cId="2273850796" sldId="612"/>
        </pc:sldMkLst>
        <pc:spChg chg="mod">
          <ac:chgData name="Phan Thế Duy" userId="5e9b9ff8-8bfd-40c4-a934-0fae842c79b4" providerId="ADAL" clId="{4640B57A-7E19-49D7-9F02-5AA569373887}" dt="2022-03-29T15:03:43.720" v="2590"/>
          <ac:spMkLst>
            <pc:docMk/>
            <pc:sldMk cId="2273850796" sldId="612"/>
            <ac:spMk id="2" creationId="{6D0B3908-E472-48F8-A358-A0C05D82DE69}"/>
          </ac:spMkLst>
        </pc:spChg>
        <pc:spChg chg="del">
          <ac:chgData name="Phan Thế Duy" userId="5e9b9ff8-8bfd-40c4-a934-0fae842c79b4" providerId="ADAL" clId="{4640B57A-7E19-49D7-9F02-5AA569373887}" dt="2022-03-29T15:03:30.983" v="2587" actId="478"/>
          <ac:spMkLst>
            <pc:docMk/>
            <pc:sldMk cId="2273850796" sldId="612"/>
            <ac:spMk id="3" creationId="{34EBACE6-4C10-4B6C-8630-CF868A625806}"/>
          </ac:spMkLst>
        </pc:spChg>
        <pc:spChg chg="add mod">
          <ac:chgData name="Phan Thế Duy" userId="5e9b9ff8-8bfd-40c4-a934-0fae842c79b4" providerId="ADAL" clId="{4640B57A-7E19-49D7-9F02-5AA569373887}" dt="2022-03-29T15:03:09.546" v="2584"/>
          <ac:spMkLst>
            <pc:docMk/>
            <pc:sldMk cId="2273850796" sldId="612"/>
            <ac:spMk id="5" creationId="{54F02953-E207-43E6-8747-137EFB91A606}"/>
          </ac:spMkLst>
        </pc:spChg>
        <pc:spChg chg="add mod">
          <ac:chgData name="Phan Thế Duy" userId="5e9b9ff8-8bfd-40c4-a934-0fae842c79b4" providerId="ADAL" clId="{4640B57A-7E19-49D7-9F02-5AA569373887}" dt="2022-03-29T15:03:31.815" v="2588"/>
          <ac:spMkLst>
            <pc:docMk/>
            <pc:sldMk cId="2273850796" sldId="612"/>
            <ac:spMk id="7" creationId="{BADAFAC8-8C2B-4303-8658-9C5CF7748E69}"/>
          </ac:spMkLst>
        </pc:spChg>
        <pc:spChg chg="add mod">
          <ac:chgData name="Phan Thế Duy" userId="5e9b9ff8-8bfd-40c4-a934-0fae842c79b4" providerId="ADAL" clId="{4640B57A-7E19-49D7-9F02-5AA569373887}" dt="2022-03-29T15:03:31.815" v="2588"/>
          <ac:spMkLst>
            <pc:docMk/>
            <pc:sldMk cId="2273850796" sldId="612"/>
            <ac:spMk id="8" creationId="{4891CCE5-1B1F-49CF-8840-7CED41E513F8}"/>
          </ac:spMkLst>
        </pc:spChg>
        <pc:picChg chg="add mod">
          <ac:chgData name="Phan Thế Duy" userId="5e9b9ff8-8bfd-40c4-a934-0fae842c79b4" providerId="ADAL" clId="{4640B57A-7E19-49D7-9F02-5AA569373887}" dt="2022-03-29T15:03:31.815" v="2588"/>
          <ac:picMkLst>
            <pc:docMk/>
            <pc:sldMk cId="2273850796" sldId="612"/>
            <ac:picMk id="6" creationId="{BEA999E6-3DA7-48DF-B05F-65B317EF8F6F}"/>
          </ac:picMkLst>
        </pc:picChg>
      </pc:sldChg>
      <pc:sldChg chg="addSp delSp modSp new mod">
        <pc:chgData name="Phan Thế Duy" userId="5e9b9ff8-8bfd-40c4-a934-0fae842c79b4" providerId="ADAL" clId="{4640B57A-7E19-49D7-9F02-5AA569373887}" dt="2022-03-29T15:04:25.694" v="2597"/>
        <pc:sldMkLst>
          <pc:docMk/>
          <pc:sldMk cId="3354122540" sldId="613"/>
        </pc:sldMkLst>
        <pc:spChg chg="mod">
          <ac:chgData name="Phan Thế Duy" userId="5e9b9ff8-8bfd-40c4-a934-0fae842c79b4" providerId="ADAL" clId="{4640B57A-7E19-49D7-9F02-5AA569373887}" dt="2022-03-29T15:04:25.694" v="2597"/>
          <ac:spMkLst>
            <pc:docMk/>
            <pc:sldMk cId="3354122540" sldId="613"/>
            <ac:spMk id="2" creationId="{0B007C7E-1109-41EE-92B2-DFEE92DBA8D4}"/>
          </ac:spMkLst>
        </pc:spChg>
        <pc:spChg chg="del">
          <ac:chgData name="Phan Thế Duy" userId="5e9b9ff8-8bfd-40c4-a934-0fae842c79b4" providerId="ADAL" clId="{4640B57A-7E19-49D7-9F02-5AA569373887}" dt="2022-03-29T15:04:15.976" v="2594" actId="478"/>
          <ac:spMkLst>
            <pc:docMk/>
            <pc:sldMk cId="3354122540" sldId="613"/>
            <ac:spMk id="3" creationId="{D3E14A30-5481-4366-88B7-206C16383A4F}"/>
          </ac:spMkLst>
        </pc:spChg>
        <pc:spChg chg="add mod">
          <ac:chgData name="Phan Thế Duy" userId="5e9b9ff8-8bfd-40c4-a934-0fae842c79b4" providerId="ADAL" clId="{4640B57A-7E19-49D7-9F02-5AA569373887}" dt="2022-03-29T15:04:16.790" v="2595"/>
          <ac:spMkLst>
            <pc:docMk/>
            <pc:sldMk cId="3354122540" sldId="613"/>
            <ac:spMk id="5" creationId="{5EFE83C8-AE20-452C-8AFA-97FFE79459E0}"/>
          </ac:spMkLst>
        </pc:spChg>
        <pc:spChg chg="add mod">
          <ac:chgData name="Phan Thế Duy" userId="5e9b9ff8-8bfd-40c4-a934-0fae842c79b4" providerId="ADAL" clId="{4640B57A-7E19-49D7-9F02-5AA569373887}" dt="2022-03-29T15:04:16.790" v="2595"/>
          <ac:spMkLst>
            <pc:docMk/>
            <pc:sldMk cId="3354122540" sldId="613"/>
            <ac:spMk id="7" creationId="{BB33A0A4-B4D4-4590-A6AE-F8E742520B9F}"/>
          </ac:spMkLst>
        </pc:spChg>
        <pc:picChg chg="add mod">
          <ac:chgData name="Phan Thế Duy" userId="5e9b9ff8-8bfd-40c4-a934-0fae842c79b4" providerId="ADAL" clId="{4640B57A-7E19-49D7-9F02-5AA569373887}" dt="2022-03-29T15:04:16.790" v="2595"/>
          <ac:picMkLst>
            <pc:docMk/>
            <pc:sldMk cId="3354122540" sldId="613"/>
            <ac:picMk id="6" creationId="{961B6D39-5DA6-4316-98AC-30364F0775D6}"/>
          </ac:picMkLst>
        </pc:picChg>
      </pc:sldChg>
      <pc:sldChg chg="addSp modSp new mod ord">
        <pc:chgData name="Phan Thế Duy" userId="5e9b9ff8-8bfd-40c4-a934-0fae842c79b4" providerId="ADAL" clId="{4640B57A-7E19-49D7-9F02-5AA569373887}" dt="2022-03-30T15:34:32.131" v="5616" actId="1076"/>
        <pc:sldMkLst>
          <pc:docMk/>
          <pc:sldMk cId="48648800" sldId="614"/>
        </pc:sldMkLst>
        <pc:spChg chg="mod">
          <ac:chgData name="Phan Thế Duy" userId="5e9b9ff8-8bfd-40c4-a934-0fae842c79b4" providerId="ADAL" clId="{4640B57A-7E19-49D7-9F02-5AA569373887}" dt="2022-03-30T10:05:47.150" v="3643" actId="20577"/>
          <ac:spMkLst>
            <pc:docMk/>
            <pc:sldMk cId="48648800" sldId="614"/>
            <ac:spMk id="2" creationId="{92EACF53-626B-4133-BB4E-F05F0ED59576}"/>
          </ac:spMkLst>
        </pc:spChg>
        <pc:spChg chg="mod">
          <ac:chgData name="Phan Thế Duy" userId="5e9b9ff8-8bfd-40c4-a934-0fae842c79b4" providerId="ADAL" clId="{4640B57A-7E19-49D7-9F02-5AA569373887}" dt="2022-03-30T15:34:03.700" v="5614" actId="14100"/>
          <ac:spMkLst>
            <pc:docMk/>
            <pc:sldMk cId="48648800" sldId="614"/>
            <ac:spMk id="3" creationId="{706E41CB-15F3-497E-BD45-CC2D32609A94}"/>
          </ac:spMkLst>
        </pc:spChg>
        <pc:spChg chg="add mod">
          <ac:chgData name="Phan Thế Duy" userId="5e9b9ff8-8bfd-40c4-a934-0fae842c79b4" providerId="ADAL" clId="{4640B57A-7E19-49D7-9F02-5AA569373887}" dt="2022-03-30T10:03:11.409" v="3460" actId="14100"/>
          <ac:spMkLst>
            <pc:docMk/>
            <pc:sldMk cId="48648800" sldId="614"/>
            <ac:spMk id="7" creationId="{8FC7AE93-7420-4255-BF1A-8EA6925CED7E}"/>
          </ac:spMkLst>
        </pc:spChg>
        <pc:picChg chg="add mod">
          <ac:chgData name="Phan Thế Duy" userId="5e9b9ff8-8bfd-40c4-a934-0fae842c79b4" providerId="ADAL" clId="{4640B57A-7E19-49D7-9F02-5AA569373887}" dt="2022-03-30T15:34:32.131" v="5616" actId="1076"/>
          <ac:picMkLst>
            <pc:docMk/>
            <pc:sldMk cId="48648800" sldId="614"/>
            <ac:picMk id="6" creationId="{E7136A76-D489-4CFA-95B7-2C15E13D0160}"/>
          </ac:picMkLst>
        </pc:picChg>
        <pc:picChg chg="add mod">
          <ac:chgData name="Phan Thế Duy" userId="5e9b9ff8-8bfd-40c4-a934-0fae842c79b4" providerId="ADAL" clId="{4640B57A-7E19-49D7-9F02-5AA569373887}" dt="2022-03-30T15:34:10.129" v="5615" actId="1076"/>
          <ac:picMkLst>
            <pc:docMk/>
            <pc:sldMk cId="48648800" sldId="614"/>
            <ac:picMk id="8" creationId="{9AF8C80E-9AC0-4D6A-B955-29A0C33ECEE3}"/>
          </ac:picMkLst>
        </pc:picChg>
        <pc:picChg chg="add mod">
          <ac:chgData name="Phan Thế Duy" userId="5e9b9ff8-8bfd-40c4-a934-0fae842c79b4" providerId="ADAL" clId="{4640B57A-7E19-49D7-9F02-5AA569373887}" dt="2022-03-30T15:33:31.395" v="5609" actId="1076"/>
          <ac:picMkLst>
            <pc:docMk/>
            <pc:sldMk cId="48648800" sldId="614"/>
            <ac:picMk id="9" creationId="{EBB79732-15D0-42EC-9A2B-F26FB76E0EFB}"/>
          </ac:picMkLst>
        </pc:picChg>
      </pc:sldChg>
      <pc:sldChg chg="addSp delSp modSp new mod ord modNotesTx">
        <pc:chgData name="Phan Thế Duy" userId="5e9b9ff8-8bfd-40c4-a934-0fae842c79b4" providerId="ADAL" clId="{4640B57A-7E19-49D7-9F02-5AA569373887}" dt="2022-04-13T02:01:41.413" v="7659" actId="1076"/>
        <pc:sldMkLst>
          <pc:docMk/>
          <pc:sldMk cId="866430637" sldId="615"/>
        </pc:sldMkLst>
        <pc:spChg chg="mod">
          <ac:chgData name="Phan Thế Duy" userId="5e9b9ff8-8bfd-40c4-a934-0fae842c79b4" providerId="ADAL" clId="{4640B57A-7E19-49D7-9F02-5AA569373887}" dt="2022-03-30T15:08:36.635" v="5477" actId="20577"/>
          <ac:spMkLst>
            <pc:docMk/>
            <pc:sldMk cId="866430637" sldId="615"/>
            <ac:spMk id="2" creationId="{271CEC85-5C49-4483-A884-A8E7128CB563}"/>
          </ac:spMkLst>
        </pc:spChg>
        <pc:spChg chg="mod">
          <ac:chgData name="Phan Thế Duy" userId="5e9b9ff8-8bfd-40c4-a934-0fae842c79b4" providerId="ADAL" clId="{4640B57A-7E19-49D7-9F02-5AA569373887}" dt="2022-03-30T16:59:41.418" v="6445" actId="27636"/>
          <ac:spMkLst>
            <pc:docMk/>
            <pc:sldMk cId="866430637" sldId="615"/>
            <ac:spMk id="3" creationId="{04C1C5B6-186C-46E3-B766-38F39FC54626}"/>
          </ac:spMkLst>
        </pc:spChg>
        <pc:spChg chg="add mod">
          <ac:chgData name="Phan Thế Duy" userId="5e9b9ff8-8bfd-40c4-a934-0fae842c79b4" providerId="ADAL" clId="{4640B57A-7E19-49D7-9F02-5AA569373887}" dt="2022-03-30T09:37:27.118" v="3345" actId="20577"/>
          <ac:spMkLst>
            <pc:docMk/>
            <pc:sldMk cId="866430637" sldId="615"/>
            <ac:spMk id="7" creationId="{0FFC917D-C5F4-4A46-9455-130936BA7DAD}"/>
          </ac:spMkLst>
        </pc:spChg>
        <pc:spChg chg="add mod">
          <ac:chgData name="Phan Thế Duy" userId="5e9b9ff8-8bfd-40c4-a934-0fae842c79b4" providerId="ADAL" clId="{4640B57A-7E19-49D7-9F02-5AA569373887}" dt="2022-04-13T02:01:41.413" v="7659" actId="1076"/>
          <ac:spMkLst>
            <pc:docMk/>
            <pc:sldMk cId="866430637" sldId="615"/>
            <ac:spMk id="13" creationId="{DF5D6777-67E5-45A9-8901-A23B586B099A}"/>
          </ac:spMkLst>
        </pc:spChg>
        <pc:spChg chg="add mod">
          <ac:chgData name="Phan Thế Duy" userId="5e9b9ff8-8bfd-40c4-a934-0fae842c79b4" providerId="ADAL" clId="{4640B57A-7E19-49D7-9F02-5AA569373887}" dt="2022-04-13T02:01:36.391" v="7658" actId="20577"/>
          <ac:spMkLst>
            <pc:docMk/>
            <pc:sldMk cId="866430637" sldId="615"/>
            <ac:spMk id="14" creationId="{6289D714-0F7A-4E6C-A6A8-E394663AEC17}"/>
          </ac:spMkLst>
        </pc:spChg>
        <pc:picChg chg="add del mod">
          <ac:chgData name="Phan Thế Duy" userId="5e9b9ff8-8bfd-40c4-a934-0fae842c79b4" providerId="ADAL" clId="{4640B57A-7E19-49D7-9F02-5AA569373887}" dt="2022-03-30T15:02:47.952" v="5280" actId="478"/>
          <ac:picMkLst>
            <pc:docMk/>
            <pc:sldMk cId="866430637" sldId="615"/>
            <ac:picMk id="6" creationId="{5993BB28-7911-4256-AD0B-C3EA0F5AE17B}"/>
          </ac:picMkLst>
        </pc:picChg>
        <pc:picChg chg="add del">
          <ac:chgData name="Phan Thế Duy" userId="5e9b9ff8-8bfd-40c4-a934-0fae842c79b4" providerId="ADAL" clId="{4640B57A-7E19-49D7-9F02-5AA569373887}" dt="2022-03-30T15:02:52.781" v="5282" actId="478"/>
          <ac:picMkLst>
            <pc:docMk/>
            <pc:sldMk cId="866430637" sldId="615"/>
            <ac:picMk id="8" creationId="{C8691DD9-9B8D-4B7F-ACC1-A189E86B268E}"/>
          </ac:picMkLst>
        </pc:picChg>
        <pc:picChg chg="add mod">
          <ac:chgData name="Phan Thế Duy" userId="5e9b9ff8-8bfd-40c4-a934-0fae842c79b4" providerId="ADAL" clId="{4640B57A-7E19-49D7-9F02-5AA569373887}" dt="2022-03-30T15:06:44.856" v="5429" actId="1076"/>
          <ac:picMkLst>
            <pc:docMk/>
            <pc:sldMk cId="866430637" sldId="615"/>
            <ac:picMk id="10" creationId="{26D6E23E-837B-4437-AFB2-FC8637B834E0}"/>
          </ac:picMkLst>
        </pc:picChg>
        <pc:picChg chg="add mod">
          <ac:chgData name="Phan Thế Duy" userId="5e9b9ff8-8bfd-40c4-a934-0fae842c79b4" providerId="ADAL" clId="{4640B57A-7E19-49D7-9F02-5AA569373887}" dt="2022-03-30T15:06:42.391" v="5428" actId="1076"/>
          <ac:picMkLst>
            <pc:docMk/>
            <pc:sldMk cId="866430637" sldId="615"/>
            <ac:picMk id="12" creationId="{6C05C26F-0907-477A-BF32-37F1534DC731}"/>
          </ac:picMkLst>
        </pc:picChg>
      </pc:sldChg>
      <pc:sldChg chg="addSp delSp modSp add mod modNotesTx">
        <pc:chgData name="Phan Thế Duy" userId="5e9b9ff8-8bfd-40c4-a934-0fae842c79b4" providerId="ADAL" clId="{4640B57A-7E19-49D7-9F02-5AA569373887}" dt="2022-03-30T14:26:48.863" v="4688" actId="113"/>
        <pc:sldMkLst>
          <pc:docMk/>
          <pc:sldMk cId="1491006938" sldId="616"/>
        </pc:sldMkLst>
        <pc:spChg chg="mod">
          <ac:chgData name="Phan Thế Duy" userId="5e9b9ff8-8bfd-40c4-a934-0fae842c79b4" providerId="ADAL" clId="{4640B57A-7E19-49D7-9F02-5AA569373887}" dt="2022-03-30T14:26:48.863" v="4688" actId="113"/>
          <ac:spMkLst>
            <pc:docMk/>
            <pc:sldMk cId="1491006938" sldId="616"/>
            <ac:spMk id="3" creationId="{706E41CB-15F3-497E-BD45-CC2D32609A94}"/>
          </ac:spMkLst>
        </pc:spChg>
        <pc:spChg chg="mod">
          <ac:chgData name="Phan Thế Duy" userId="5e9b9ff8-8bfd-40c4-a934-0fae842c79b4" providerId="ADAL" clId="{4640B57A-7E19-49D7-9F02-5AA569373887}" dt="2022-03-30T14:16:02.447" v="4510" actId="20577"/>
          <ac:spMkLst>
            <pc:docMk/>
            <pc:sldMk cId="1491006938" sldId="616"/>
            <ac:spMk id="7" creationId="{8FC7AE93-7420-4255-BF1A-8EA6925CED7E}"/>
          </ac:spMkLst>
        </pc:spChg>
        <pc:picChg chg="del">
          <ac:chgData name="Phan Thế Duy" userId="5e9b9ff8-8bfd-40c4-a934-0fae842c79b4" providerId="ADAL" clId="{4640B57A-7E19-49D7-9F02-5AA569373887}" dt="2022-03-30T10:38:44.801" v="4201" actId="478"/>
          <ac:picMkLst>
            <pc:docMk/>
            <pc:sldMk cId="1491006938" sldId="616"/>
            <ac:picMk id="6" creationId="{E7136A76-D489-4CFA-95B7-2C15E13D0160}"/>
          </ac:picMkLst>
        </pc:picChg>
        <pc:picChg chg="add mod">
          <ac:chgData name="Phan Thế Duy" userId="5e9b9ff8-8bfd-40c4-a934-0fae842c79b4" providerId="ADAL" clId="{4640B57A-7E19-49D7-9F02-5AA569373887}" dt="2022-03-30T14:16:09.800" v="4511" actId="14100"/>
          <ac:picMkLst>
            <pc:docMk/>
            <pc:sldMk cId="1491006938" sldId="616"/>
            <ac:picMk id="8" creationId="{852C00EE-7436-488C-B699-35150A243F0C}"/>
          </ac:picMkLst>
        </pc:picChg>
        <pc:picChg chg="del">
          <ac:chgData name="Phan Thế Duy" userId="5e9b9ff8-8bfd-40c4-a934-0fae842c79b4" providerId="ADAL" clId="{4640B57A-7E19-49D7-9F02-5AA569373887}" dt="2022-03-30T10:38:46.926" v="4202" actId="478"/>
          <ac:picMkLst>
            <pc:docMk/>
            <pc:sldMk cId="1491006938" sldId="616"/>
            <ac:picMk id="9" creationId="{EBB79732-15D0-42EC-9A2B-F26FB76E0EFB}"/>
          </ac:picMkLst>
        </pc:picChg>
      </pc:sldChg>
      <pc:sldChg chg="modSp add mod modNotesTx">
        <pc:chgData name="Phan Thế Duy" userId="5e9b9ff8-8bfd-40c4-a934-0fae842c79b4" providerId="ADAL" clId="{4640B57A-7E19-49D7-9F02-5AA569373887}" dt="2022-04-13T02:02:07.910" v="7690" actId="20577"/>
        <pc:sldMkLst>
          <pc:docMk/>
          <pc:sldMk cId="708531911" sldId="617"/>
        </pc:sldMkLst>
        <pc:spChg chg="mod">
          <ac:chgData name="Phan Thế Duy" userId="5e9b9ff8-8bfd-40c4-a934-0fae842c79b4" providerId="ADAL" clId="{4640B57A-7E19-49D7-9F02-5AA569373887}" dt="2022-03-30T16:59:49.834" v="6447" actId="27636"/>
          <ac:spMkLst>
            <pc:docMk/>
            <pc:sldMk cId="708531911" sldId="617"/>
            <ac:spMk id="3" creationId="{04C1C5B6-186C-46E3-B766-38F39FC54626}"/>
          </ac:spMkLst>
        </pc:spChg>
        <pc:spChg chg="mod">
          <ac:chgData name="Phan Thế Duy" userId="5e9b9ff8-8bfd-40c4-a934-0fae842c79b4" providerId="ADAL" clId="{4640B57A-7E19-49D7-9F02-5AA569373887}" dt="2022-04-13T02:02:07.910" v="7690" actId="20577"/>
          <ac:spMkLst>
            <pc:docMk/>
            <pc:sldMk cId="708531911" sldId="617"/>
            <ac:spMk id="13" creationId="{DF5D6777-67E5-45A9-8901-A23B586B099A}"/>
          </ac:spMkLst>
        </pc:spChg>
        <pc:spChg chg="mod">
          <ac:chgData name="Phan Thế Duy" userId="5e9b9ff8-8bfd-40c4-a934-0fae842c79b4" providerId="ADAL" clId="{4640B57A-7E19-49D7-9F02-5AA569373887}" dt="2022-04-13T02:01:53.371" v="7665" actId="20577"/>
          <ac:spMkLst>
            <pc:docMk/>
            <pc:sldMk cId="708531911" sldId="617"/>
            <ac:spMk id="14" creationId="{6289D714-0F7A-4E6C-A6A8-E394663AEC17}"/>
          </ac:spMkLst>
        </pc:spChg>
        <pc:picChg chg="mod">
          <ac:chgData name="Phan Thế Duy" userId="5e9b9ff8-8bfd-40c4-a934-0fae842c79b4" providerId="ADAL" clId="{4640B57A-7E19-49D7-9F02-5AA569373887}" dt="2022-03-30T15:58:26.130" v="6048" actId="14826"/>
          <ac:picMkLst>
            <pc:docMk/>
            <pc:sldMk cId="708531911" sldId="617"/>
            <ac:picMk id="10" creationId="{26D6E23E-837B-4437-AFB2-FC8637B834E0}"/>
          </ac:picMkLst>
        </pc:picChg>
        <pc:picChg chg="mod">
          <ac:chgData name="Phan Thế Duy" userId="5e9b9ff8-8bfd-40c4-a934-0fae842c79b4" providerId="ADAL" clId="{4640B57A-7E19-49D7-9F02-5AA569373887}" dt="2022-03-30T15:59:48.108" v="6060" actId="14826"/>
          <ac:picMkLst>
            <pc:docMk/>
            <pc:sldMk cId="708531911" sldId="617"/>
            <ac:picMk id="12" creationId="{6C05C26F-0907-477A-BF32-37F1534DC731}"/>
          </ac:picMkLst>
        </pc:picChg>
      </pc:sldChg>
      <pc:sldChg chg="modSp add mod">
        <pc:chgData name="Phan Thế Duy" userId="5e9b9ff8-8bfd-40c4-a934-0fae842c79b4" providerId="ADAL" clId="{4640B57A-7E19-49D7-9F02-5AA569373887}" dt="2022-03-30T16:55:25.755" v="6354" actId="1076"/>
        <pc:sldMkLst>
          <pc:docMk/>
          <pc:sldMk cId="372854033" sldId="618"/>
        </pc:sldMkLst>
        <pc:spChg chg="mod">
          <ac:chgData name="Phan Thế Duy" userId="5e9b9ff8-8bfd-40c4-a934-0fae842c79b4" providerId="ADAL" clId="{4640B57A-7E19-49D7-9F02-5AA569373887}" dt="2022-03-30T16:54:05.023" v="6308" actId="20577"/>
          <ac:spMkLst>
            <pc:docMk/>
            <pc:sldMk cId="372854033" sldId="618"/>
            <ac:spMk id="2" creationId="{7E1FB839-E353-464F-9E83-885107B9D835}"/>
          </ac:spMkLst>
        </pc:spChg>
        <pc:spChg chg="mod">
          <ac:chgData name="Phan Thế Duy" userId="5e9b9ff8-8bfd-40c4-a934-0fae842c79b4" providerId="ADAL" clId="{4640B57A-7E19-49D7-9F02-5AA569373887}" dt="2022-03-30T16:55:12.991" v="6352" actId="20577"/>
          <ac:spMkLst>
            <pc:docMk/>
            <pc:sldMk cId="372854033" sldId="618"/>
            <ac:spMk id="3" creationId="{080E998B-BFAC-4768-BD0C-05A8AF273A07}"/>
          </ac:spMkLst>
        </pc:spChg>
        <pc:spChg chg="mod">
          <ac:chgData name="Phan Thế Duy" userId="5e9b9ff8-8bfd-40c4-a934-0fae842c79b4" providerId="ADAL" clId="{4640B57A-7E19-49D7-9F02-5AA569373887}" dt="2022-03-30T16:55:25.755" v="6354" actId="1076"/>
          <ac:spMkLst>
            <pc:docMk/>
            <pc:sldMk cId="372854033" sldId="618"/>
            <ac:spMk id="6" creationId="{CD6D8D8B-7FF2-4F2E-9519-07F58DC76F83}"/>
          </ac:spMkLst>
        </pc:spChg>
      </pc:sldChg>
      <pc:sldChg chg="modSp add mod">
        <pc:chgData name="Phan Thế Duy" userId="5e9b9ff8-8bfd-40c4-a934-0fae842c79b4" providerId="ADAL" clId="{4640B57A-7E19-49D7-9F02-5AA569373887}" dt="2022-03-30T16:57:07.309" v="6376" actId="14100"/>
        <pc:sldMkLst>
          <pc:docMk/>
          <pc:sldMk cId="2891135298" sldId="619"/>
        </pc:sldMkLst>
        <pc:spChg chg="mod">
          <ac:chgData name="Phan Thế Duy" userId="5e9b9ff8-8bfd-40c4-a934-0fae842c79b4" providerId="ADAL" clId="{4640B57A-7E19-49D7-9F02-5AA569373887}" dt="2022-03-30T16:56:49.982" v="6375" actId="20577"/>
          <ac:spMkLst>
            <pc:docMk/>
            <pc:sldMk cId="2891135298" sldId="619"/>
            <ac:spMk id="3" creationId="{080E998B-BFAC-4768-BD0C-05A8AF273A07}"/>
          </ac:spMkLst>
        </pc:spChg>
        <pc:spChg chg="mod">
          <ac:chgData name="Phan Thế Duy" userId="5e9b9ff8-8bfd-40c4-a934-0fae842c79b4" providerId="ADAL" clId="{4640B57A-7E19-49D7-9F02-5AA569373887}" dt="2022-03-30T16:57:07.309" v="6376" actId="14100"/>
          <ac:spMkLst>
            <pc:docMk/>
            <pc:sldMk cId="2891135298" sldId="619"/>
            <ac:spMk id="6" creationId="{CD6D8D8B-7FF2-4F2E-9519-07F58DC76F83}"/>
          </ac:spMkLst>
        </pc:spChg>
      </pc:sldChg>
      <pc:sldChg chg="addSp delSp modSp add mod">
        <pc:chgData name="Phan Thế Duy" userId="5e9b9ff8-8bfd-40c4-a934-0fae842c79b4" providerId="ADAL" clId="{4640B57A-7E19-49D7-9F02-5AA569373887}" dt="2022-03-30T16:59:17.247" v="6443" actId="1076"/>
        <pc:sldMkLst>
          <pc:docMk/>
          <pc:sldMk cId="2656109714" sldId="620"/>
        </pc:sldMkLst>
        <pc:spChg chg="mod">
          <ac:chgData name="Phan Thế Duy" userId="5e9b9ff8-8bfd-40c4-a934-0fae842c79b4" providerId="ADAL" clId="{4640B57A-7E19-49D7-9F02-5AA569373887}" dt="2022-03-30T16:58:55.264" v="6442" actId="20577"/>
          <ac:spMkLst>
            <pc:docMk/>
            <pc:sldMk cId="2656109714" sldId="620"/>
            <ac:spMk id="2" creationId="{7E1FB839-E353-464F-9E83-885107B9D835}"/>
          </ac:spMkLst>
        </pc:spChg>
        <pc:spChg chg="del">
          <ac:chgData name="Phan Thế Duy" userId="5e9b9ff8-8bfd-40c4-a934-0fae842c79b4" providerId="ADAL" clId="{4640B57A-7E19-49D7-9F02-5AA569373887}" dt="2022-03-30T16:58:14.739" v="6378" actId="478"/>
          <ac:spMkLst>
            <pc:docMk/>
            <pc:sldMk cId="2656109714" sldId="620"/>
            <ac:spMk id="3" creationId="{080E998B-BFAC-4768-BD0C-05A8AF273A07}"/>
          </ac:spMkLst>
        </pc:spChg>
        <pc:spChg chg="add del mod">
          <ac:chgData name="Phan Thế Duy" userId="5e9b9ff8-8bfd-40c4-a934-0fae842c79b4" providerId="ADAL" clId="{4640B57A-7E19-49D7-9F02-5AA569373887}" dt="2022-03-30T16:58:30.655" v="6379" actId="22"/>
          <ac:spMkLst>
            <pc:docMk/>
            <pc:sldMk cId="2656109714" sldId="620"/>
            <ac:spMk id="8" creationId="{5BC69778-0738-43C0-ACB4-51BAC5371226}"/>
          </ac:spMkLst>
        </pc:spChg>
        <pc:picChg chg="add mod ord">
          <ac:chgData name="Phan Thế Duy" userId="5e9b9ff8-8bfd-40c4-a934-0fae842c79b4" providerId="ADAL" clId="{4640B57A-7E19-49D7-9F02-5AA569373887}" dt="2022-03-30T16:59:17.247" v="6443" actId="1076"/>
          <ac:picMkLst>
            <pc:docMk/>
            <pc:sldMk cId="2656109714" sldId="620"/>
            <ac:picMk id="10" creationId="{096D4B5F-CCF7-49C9-A8B4-9E8E8DCF6FDE}"/>
          </ac:picMkLst>
        </pc:picChg>
      </pc:sldChg>
      <pc:sldChg chg="addSp delSp modSp new mod">
        <pc:chgData name="Phan Thế Duy" userId="5e9b9ff8-8bfd-40c4-a934-0fae842c79b4" providerId="ADAL" clId="{4640B57A-7E19-49D7-9F02-5AA569373887}" dt="2022-03-30T17:14:29.996" v="7161" actId="1076"/>
        <pc:sldMkLst>
          <pc:docMk/>
          <pc:sldMk cId="1768519675" sldId="621"/>
        </pc:sldMkLst>
        <pc:spChg chg="mod">
          <ac:chgData name="Phan Thế Duy" userId="5e9b9ff8-8bfd-40c4-a934-0fae842c79b4" providerId="ADAL" clId="{4640B57A-7E19-49D7-9F02-5AA569373887}" dt="2022-03-30T17:13:55.229" v="7144" actId="20577"/>
          <ac:spMkLst>
            <pc:docMk/>
            <pc:sldMk cId="1768519675" sldId="621"/>
            <ac:spMk id="2" creationId="{AAF3788D-0672-416B-94C3-A20747AEC74F}"/>
          </ac:spMkLst>
        </pc:spChg>
        <pc:spChg chg="del">
          <ac:chgData name="Phan Thế Duy" userId="5e9b9ff8-8bfd-40c4-a934-0fae842c79b4" providerId="ADAL" clId="{4640B57A-7E19-49D7-9F02-5AA569373887}" dt="2022-03-30T17:08:41.001" v="7002" actId="22"/>
          <ac:spMkLst>
            <pc:docMk/>
            <pc:sldMk cId="1768519675" sldId="621"/>
            <ac:spMk id="3" creationId="{90D0F0A4-B61C-4C7F-BE05-1A64F8A4AA71}"/>
          </ac:spMkLst>
        </pc:spChg>
        <pc:spChg chg="add del mod">
          <ac:chgData name="Phan Thế Duy" userId="5e9b9ff8-8bfd-40c4-a934-0fae842c79b4" providerId="ADAL" clId="{4640B57A-7E19-49D7-9F02-5AA569373887}" dt="2022-03-30T17:11:48.054" v="7124" actId="22"/>
          <ac:spMkLst>
            <pc:docMk/>
            <pc:sldMk cId="1768519675" sldId="621"/>
            <ac:spMk id="8" creationId="{FD9633D4-FB3B-445D-A6BB-BE941F0C3074}"/>
          </ac:spMkLst>
        </pc:spChg>
        <pc:picChg chg="add del mod ord">
          <ac:chgData name="Phan Thế Duy" userId="5e9b9ff8-8bfd-40c4-a934-0fae842c79b4" providerId="ADAL" clId="{4640B57A-7E19-49D7-9F02-5AA569373887}" dt="2022-03-30T17:11:46.077" v="7123" actId="478"/>
          <ac:picMkLst>
            <pc:docMk/>
            <pc:sldMk cId="1768519675" sldId="621"/>
            <ac:picMk id="6" creationId="{1153197A-0A18-4CA0-B5C4-A38E7592FF84}"/>
          </ac:picMkLst>
        </pc:picChg>
        <pc:picChg chg="add mod ord">
          <ac:chgData name="Phan Thế Duy" userId="5e9b9ff8-8bfd-40c4-a934-0fae842c79b4" providerId="ADAL" clId="{4640B57A-7E19-49D7-9F02-5AA569373887}" dt="2022-03-30T17:14:29.996" v="7161" actId="1076"/>
          <ac:picMkLst>
            <pc:docMk/>
            <pc:sldMk cId="1768519675" sldId="621"/>
            <ac:picMk id="10" creationId="{02DB8C37-5ED7-4305-8896-0CFC7C6EDC38}"/>
          </ac:picMkLst>
        </pc:picChg>
      </pc:sldChg>
      <pc:sldChg chg="addSp delSp modSp add mod ord">
        <pc:chgData name="Phan Thế Duy" userId="5e9b9ff8-8bfd-40c4-a934-0fae842c79b4" providerId="ADAL" clId="{4640B57A-7E19-49D7-9F02-5AA569373887}" dt="2022-03-30T17:14:18.682" v="7160"/>
        <pc:sldMkLst>
          <pc:docMk/>
          <pc:sldMk cId="2244236739" sldId="622"/>
        </pc:sldMkLst>
        <pc:spChg chg="mod">
          <ac:chgData name="Phan Thế Duy" userId="5e9b9ff8-8bfd-40c4-a934-0fae842c79b4" providerId="ADAL" clId="{4640B57A-7E19-49D7-9F02-5AA569373887}" dt="2022-03-30T17:14:04.001" v="7158" actId="20577"/>
          <ac:spMkLst>
            <pc:docMk/>
            <pc:sldMk cId="2244236739" sldId="622"/>
            <ac:spMk id="2" creationId="{AAF3788D-0672-416B-94C3-A20747AEC74F}"/>
          </ac:spMkLst>
        </pc:spChg>
        <pc:spChg chg="add del mod">
          <ac:chgData name="Phan Thế Duy" userId="5e9b9ff8-8bfd-40c4-a934-0fae842c79b4" providerId="ADAL" clId="{4640B57A-7E19-49D7-9F02-5AA569373887}" dt="2022-03-30T17:13:11.019" v="7127" actId="22"/>
          <ac:spMkLst>
            <pc:docMk/>
            <pc:sldMk cId="2244236739" sldId="622"/>
            <ac:spMk id="5" creationId="{709E939B-CF77-463E-A43E-B481CE6C03E0}"/>
          </ac:spMkLst>
        </pc:spChg>
        <pc:picChg chg="add mod ord">
          <ac:chgData name="Phan Thế Duy" userId="5e9b9ff8-8bfd-40c4-a934-0fae842c79b4" providerId="ADAL" clId="{4640B57A-7E19-49D7-9F02-5AA569373887}" dt="2022-03-30T17:13:11.019" v="7127" actId="22"/>
          <ac:picMkLst>
            <pc:docMk/>
            <pc:sldMk cId="2244236739" sldId="622"/>
            <ac:picMk id="7" creationId="{F7809992-26D6-476C-B6E9-9123BFC6CA3B}"/>
          </ac:picMkLst>
        </pc:picChg>
        <pc:picChg chg="del">
          <ac:chgData name="Phan Thế Duy" userId="5e9b9ff8-8bfd-40c4-a934-0fae842c79b4" providerId="ADAL" clId="{4640B57A-7E19-49D7-9F02-5AA569373887}" dt="2022-03-30T17:13:09.167" v="7126" actId="478"/>
          <ac:picMkLst>
            <pc:docMk/>
            <pc:sldMk cId="2244236739" sldId="622"/>
            <ac:picMk id="10" creationId="{02DB8C37-5ED7-4305-8896-0CFC7C6EDC38}"/>
          </ac:picMkLst>
        </pc:picChg>
      </pc:sldChg>
      <pc:sldChg chg="delSp modSp add mod delAnim">
        <pc:chgData name="Phan Thế Duy" userId="5e9b9ff8-8bfd-40c4-a934-0fae842c79b4" providerId="ADAL" clId="{4640B57A-7E19-49D7-9F02-5AA569373887}" dt="2022-03-31T01:27:20.161" v="7606" actId="20577"/>
        <pc:sldMkLst>
          <pc:docMk/>
          <pc:sldMk cId="3475185772" sldId="623"/>
        </pc:sldMkLst>
        <pc:spChg chg="mod">
          <ac:chgData name="Phan Thế Duy" userId="5e9b9ff8-8bfd-40c4-a934-0fae842c79b4" providerId="ADAL" clId="{4640B57A-7E19-49D7-9F02-5AA569373887}" dt="2022-03-31T01:27:20.161" v="7606" actId="20577"/>
          <ac:spMkLst>
            <pc:docMk/>
            <pc:sldMk cId="3475185772" sldId="623"/>
            <ac:spMk id="11" creationId="{9F6591C7-98FD-48EB-B442-DF4A91D600B7}"/>
          </ac:spMkLst>
        </pc:spChg>
        <pc:spChg chg="mod">
          <ac:chgData name="Phan Thế Duy" userId="5e9b9ff8-8bfd-40c4-a934-0fae842c79b4" providerId="ADAL" clId="{4640B57A-7E19-49D7-9F02-5AA569373887}" dt="2022-03-31T01:27:16.148" v="7604" actId="20577"/>
          <ac:spMkLst>
            <pc:docMk/>
            <pc:sldMk cId="3475185772" sldId="623"/>
            <ac:spMk id="13" creationId="{A95A3EA3-E12D-4103-8E8A-AF3E1313D3C9}"/>
          </ac:spMkLst>
        </pc:spChg>
        <pc:spChg chg="mod">
          <ac:chgData name="Phan Thế Duy" userId="5e9b9ff8-8bfd-40c4-a934-0fae842c79b4" providerId="ADAL" clId="{4640B57A-7E19-49D7-9F02-5AA569373887}" dt="2022-03-31T01:27:12.854" v="7602" actId="20577"/>
          <ac:spMkLst>
            <pc:docMk/>
            <pc:sldMk cId="3475185772" sldId="623"/>
            <ac:spMk id="14" creationId="{43E0C0D8-5B27-48E7-9A06-149F4B26C110}"/>
          </ac:spMkLst>
        </pc:spChg>
        <pc:spChg chg="del">
          <ac:chgData name="Phan Thế Duy" userId="5e9b9ff8-8bfd-40c4-a934-0fae842c79b4" providerId="ADAL" clId="{4640B57A-7E19-49D7-9F02-5AA569373887}" dt="2022-03-31T01:26:49.512" v="7596" actId="478"/>
          <ac:spMkLst>
            <pc:docMk/>
            <pc:sldMk cId="3475185772" sldId="623"/>
            <ac:spMk id="15" creationId="{179D5311-1672-450F-A2A7-516BA10BF104}"/>
          </ac:spMkLst>
        </pc:spChg>
        <pc:picChg chg="del">
          <ac:chgData name="Phan Thế Duy" userId="5e9b9ff8-8bfd-40c4-a934-0fae842c79b4" providerId="ADAL" clId="{4640B57A-7E19-49D7-9F02-5AA569373887}" dt="2022-03-31T01:26:47.495" v="7595" actId="478"/>
          <ac:picMkLst>
            <pc:docMk/>
            <pc:sldMk cId="3475185772" sldId="623"/>
            <ac:picMk id="5" creationId="{D55AAA31-48BF-4A1C-929F-CD9BA7BC11C9}"/>
          </ac:picMkLst>
        </pc:picChg>
        <pc:picChg chg="mod">
          <ac:chgData name="Phan Thế Duy" userId="5e9b9ff8-8bfd-40c4-a934-0fae842c79b4" providerId="ADAL" clId="{4640B57A-7E19-49D7-9F02-5AA569373887}" dt="2022-03-31T01:26:51.856" v="7597" actId="1076"/>
          <ac:picMkLst>
            <pc:docMk/>
            <pc:sldMk cId="3475185772" sldId="623"/>
            <ac:picMk id="7" creationId="{4F0C93E1-DDDF-457E-B7F2-383CFB2DF716}"/>
          </ac:picMkLst>
        </pc:picChg>
      </pc:sldChg>
      <pc:sldChg chg="new del">
        <pc:chgData name="Phan Thế Duy" userId="5e9b9ff8-8bfd-40c4-a934-0fae842c79b4" providerId="ADAL" clId="{4640B57A-7E19-49D7-9F02-5AA569373887}" dt="2022-04-12T09:38:11.046" v="7624" actId="47"/>
        <pc:sldMkLst>
          <pc:docMk/>
          <pc:sldMk cId="61452704" sldId="624"/>
        </pc:sldMkLst>
      </pc:sldChg>
    </pc:docChg>
  </pc:docChgLst>
  <pc:docChgLst>
    <pc:chgData name="Phan Thế Duy" userId="S::duypt@hcmuit.edu.vn::5e9b9ff8-8bfd-40c4-a934-0fae842c79b4" providerId="AD" clId="Web-{5D1B481D-DA30-C3C2-83E5-CC71F87E9573}"/>
    <pc:docChg chg="modSld">
      <pc:chgData name="Phan Thế Duy" userId="S::duypt@hcmuit.edu.vn::5e9b9ff8-8bfd-40c4-a934-0fae842c79b4" providerId="AD" clId="Web-{5D1B481D-DA30-C3C2-83E5-CC71F87E9573}" dt="2023-06-23T04:06:05.385" v="10" actId="20577"/>
      <pc:docMkLst>
        <pc:docMk/>
      </pc:docMkLst>
      <pc:sldChg chg="modSp">
        <pc:chgData name="Phan Thế Duy" userId="S::duypt@hcmuit.edu.vn::5e9b9ff8-8bfd-40c4-a934-0fae842c79b4" providerId="AD" clId="Web-{5D1B481D-DA30-C3C2-83E5-CC71F87E9573}" dt="2023-06-23T04:05:50.651" v="4" actId="20577"/>
        <pc:sldMkLst>
          <pc:docMk/>
          <pc:sldMk cId="137527922" sldId="582"/>
        </pc:sldMkLst>
        <pc:spChg chg="mod">
          <ac:chgData name="Phan Thế Duy" userId="S::duypt@hcmuit.edu.vn::5e9b9ff8-8bfd-40c4-a934-0fae842c79b4" providerId="AD" clId="Web-{5D1B481D-DA30-C3C2-83E5-CC71F87E9573}" dt="2023-06-23T04:05:50.651" v="4" actId="20577"/>
          <ac:spMkLst>
            <pc:docMk/>
            <pc:sldMk cId="137527922" sldId="582"/>
            <ac:spMk id="3" creationId="{DDB11A3D-6222-417B-B8D9-AB891FD40BE0}"/>
          </ac:spMkLst>
        </pc:spChg>
      </pc:sldChg>
      <pc:sldChg chg="modSp">
        <pc:chgData name="Phan Thế Duy" userId="S::duypt@hcmuit.edu.vn::5e9b9ff8-8bfd-40c4-a934-0fae842c79b4" providerId="AD" clId="Web-{5D1B481D-DA30-C3C2-83E5-CC71F87E9573}" dt="2023-06-23T04:05:59.838" v="7" actId="20577"/>
        <pc:sldMkLst>
          <pc:docMk/>
          <pc:sldMk cId="2463117491" sldId="588"/>
        </pc:sldMkLst>
        <pc:spChg chg="mod">
          <ac:chgData name="Phan Thế Duy" userId="S::duypt@hcmuit.edu.vn::5e9b9ff8-8bfd-40c4-a934-0fae842c79b4" providerId="AD" clId="Web-{5D1B481D-DA30-C3C2-83E5-CC71F87E9573}" dt="2023-06-23T04:05:59.838" v="7" actId="20577"/>
          <ac:spMkLst>
            <pc:docMk/>
            <pc:sldMk cId="2463117491" sldId="588"/>
            <ac:spMk id="3" creationId="{DDB11A3D-6222-417B-B8D9-AB891FD40BE0}"/>
          </ac:spMkLst>
        </pc:spChg>
      </pc:sldChg>
      <pc:sldChg chg="modSp">
        <pc:chgData name="Phan Thế Duy" userId="S::duypt@hcmuit.edu.vn::5e9b9ff8-8bfd-40c4-a934-0fae842c79b4" providerId="AD" clId="Web-{5D1B481D-DA30-C3C2-83E5-CC71F87E9573}" dt="2023-06-23T04:06:05.385" v="10" actId="20577"/>
        <pc:sldMkLst>
          <pc:docMk/>
          <pc:sldMk cId="1420797542" sldId="591"/>
        </pc:sldMkLst>
        <pc:spChg chg="mod">
          <ac:chgData name="Phan Thế Duy" userId="S::duypt@hcmuit.edu.vn::5e9b9ff8-8bfd-40c4-a934-0fae842c79b4" providerId="AD" clId="Web-{5D1B481D-DA30-C3C2-83E5-CC71F87E9573}" dt="2023-06-23T04:06:05.385" v="10" actId="20577"/>
          <ac:spMkLst>
            <pc:docMk/>
            <pc:sldMk cId="1420797542" sldId="591"/>
            <ac:spMk id="3" creationId="{DDB11A3D-6222-417B-B8D9-AB891FD40B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794E61-476D-CE9E-3735-49C2164E17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94E8B9-013E-6FC9-2BC5-789D86C3AC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A4000B-0CD0-4277-A3E0-0455A8F07DD0}" type="datetimeFigureOut">
              <a:rPr lang="en-US" smtClean="0"/>
              <a:t>12/29/2024</a:t>
            </a:fld>
            <a:endParaRPr lang="en-US"/>
          </a:p>
        </p:txBody>
      </p:sp>
      <p:sp>
        <p:nvSpPr>
          <p:cNvPr id="5" name="Slide Number Placeholder 4">
            <a:extLst>
              <a:ext uri="{FF2B5EF4-FFF2-40B4-BE49-F238E27FC236}">
                <a16:creationId xmlns:a16="http://schemas.microsoft.com/office/drawing/2014/main" id="{A125E121-C26F-1374-C3B0-3595B216C8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E1523-1EE5-4F4A-9F3A-BAC054EE23AD}" type="slidenum">
              <a:rPr lang="en-US" smtClean="0"/>
              <a:t>‹#›</a:t>
            </a:fld>
            <a:endParaRPr lang="en-US"/>
          </a:p>
        </p:txBody>
      </p:sp>
    </p:spTree>
    <p:extLst>
      <p:ext uri="{BB962C8B-B14F-4D97-AF65-F5344CB8AC3E}">
        <p14:creationId xmlns:p14="http://schemas.microsoft.com/office/powerpoint/2010/main" val="423012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12/29/2024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11181C"/>
                </a:solidFill>
                <a:effectLst/>
                <a:latin typeface="__Inter_d65c78"/>
              </a:rPr>
              <a:t>Cách hoạt động của Federated Learning</a:t>
            </a:r>
          </a:p>
          <a:p>
            <a:pPr algn="l"/>
            <a:r>
              <a:rPr lang="vi-VN" b="0" i="0" dirty="0">
                <a:solidFill>
                  <a:srgbClr val="11181C"/>
                </a:solidFill>
                <a:effectLst/>
                <a:latin typeface="__Inter_d65c78"/>
              </a:rPr>
              <a:t>Federated Learning hoạt động chủ yếu qua các bước sau:</a:t>
            </a:r>
          </a:p>
          <a:p>
            <a:pPr algn="l">
              <a:buFont typeface="+mj-lt"/>
              <a:buAutoNum type="arabicPeriod"/>
            </a:pPr>
            <a:r>
              <a:rPr lang="vi-VN" b="1" i="0" dirty="0">
                <a:solidFill>
                  <a:srgbClr val="11181C"/>
                </a:solidFill>
                <a:effectLst/>
                <a:latin typeface="__Inter_d65c78"/>
              </a:rPr>
              <a:t>Khởi tạo mô hình</a:t>
            </a:r>
            <a:r>
              <a:rPr lang="vi-VN" b="0" i="0" dirty="0">
                <a:solidFill>
                  <a:srgbClr val="11181C"/>
                </a:solidFill>
                <a:effectLst/>
                <a:latin typeface="__Inter_d65c78"/>
              </a:rPr>
              <a:t>: Một mô hình học máy được khởi tạo trên máy chủ trung tâm.</a:t>
            </a:r>
          </a:p>
          <a:p>
            <a:pPr algn="l">
              <a:buFont typeface="+mj-lt"/>
              <a:buAutoNum type="arabicPeriod"/>
            </a:pPr>
            <a:r>
              <a:rPr lang="vi-VN" b="1" i="0" dirty="0">
                <a:solidFill>
                  <a:srgbClr val="11181C"/>
                </a:solidFill>
                <a:effectLst/>
                <a:latin typeface="__Inter_d65c78"/>
              </a:rPr>
              <a:t>Gửi mô hình tới các thiết bị</a:t>
            </a:r>
            <a:r>
              <a:rPr lang="vi-VN" b="0" i="0" dirty="0">
                <a:solidFill>
                  <a:srgbClr val="11181C"/>
                </a:solidFill>
                <a:effectLst/>
                <a:latin typeface="__Inter_d65c78"/>
              </a:rPr>
              <a:t>: Máy chủ gửi mô hình này đến nhiều thiết bị, như smartphone hoặc máy tính cá nhân.</a:t>
            </a:r>
          </a:p>
          <a:p>
            <a:pPr algn="l">
              <a:buFont typeface="+mj-lt"/>
              <a:buAutoNum type="arabicPeriod"/>
            </a:pPr>
            <a:r>
              <a:rPr lang="vi-VN" b="1" i="0" dirty="0">
                <a:solidFill>
                  <a:srgbClr val="11181C"/>
                </a:solidFill>
                <a:effectLst/>
                <a:latin typeface="__Inter_d65c78"/>
              </a:rPr>
              <a:t>Huấn luyện mô hình cục bộ</a:t>
            </a:r>
            <a:r>
              <a:rPr lang="vi-VN" b="0" i="0" dirty="0">
                <a:solidFill>
                  <a:srgbClr val="11181C"/>
                </a:solidFill>
                <a:effectLst/>
                <a:latin typeface="__Inter_d65c78"/>
              </a:rPr>
              <a:t>: Các thiết bị sử dụng dữ liệu cục bộ của chúng để huấn luyện mô hình. Trong quá trình này, dữ liệu không bao giờ rời khỏi thiết bị của người dùng.</a:t>
            </a:r>
          </a:p>
          <a:p>
            <a:pPr algn="l">
              <a:buFont typeface="+mj-lt"/>
              <a:buAutoNum type="arabicPeriod"/>
            </a:pPr>
            <a:r>
              <a:rPr lang="vi-VN" b="1" i="0" dirty="0">
                <a:solidFill>
                  <a:srgbClr val="11181C"/>
                </a:solidFill>
                <a:effectLst/>
                <a:latin typeface="__Inter_d65c78"/>
              </a:rPr>
              <a:t>Gửi thông tin cập nhật về máy chủ</a:t>
            </a:r>
            <a:r>
              <a:rPr lang="vi-VN" b="0" i="0" dirty="0">
                <a:solidFill>
                  <a:srgbClr val="11181C"/>
                </a:solidFill>
                <a:effectLst/>
                <a:latin typeface="__Inter_d65c78"/>
              </a:rPr>
              <a:t>: Khi huấn luyện hoàn tất, các thiết bị gửi về máy chủ các cập nhật mô hình, chứ không phải dữ liệu gốc.</a:t>
            </a:r>
          </a:p>
          <a:p>
            <a:pPr algn="l">
              <a:buFont typeface="+mj-lt"/>
              <a:buAutoNum type="arabicPeriod"/>
            </a:pPr>
            <a:r>
              <a:rPr lang="vi-VN" b="1" i="0" dirty="0">
                <a:solidFill>
                  <a:srgbClr val="11181C"/>
                </a:solidFill>
                <a:effectLst/>
                <a:latin typeface="__Inter_d65c78"/>
              </a:rPr>
              <a:t>Tổng hợp cập nhật</a:t>
            </a:r>
            <a:r>
              <a:rPr lang="vi-VN" b="0" i="0" dirty="0">
                <a:solidFill>
                  <a:srgbClr val="11181C"/>
                </a:solidFill>
                <a:effectLst/>
                <a:latin typeface="__Inter_d65c78"/>
              </a:rPr>
              <a:t>: Máy chủ tổng hợp những cập nhật này để cập nhật mô hình toàn cầu.</a:t>
            </a:r>
          </a:p>
          <a:p>
            <a:pPr algn="l">
              <a:buFont typeface="+mj-lt"/>
              <a:buAutoNum type="arabicPeriod"/>
            </a:pPr>
            <a:r>
              <a:rPr lang="vi-VN" b="1" i="0" dirty="0">
                <a:solidFill>
                  <a:srgbClr val="11181C"/>
                </a:solidFill>
                <a:effectLst/>
                <a:latin typeface="__Inter_d65c78"/>
              </a:rPr>
              <a:t>Lặp lại</a:t>
            </a:r>
            <a:r>
              <a:rPr lang="vi-VN" b="0" i="0" dirty="0">
                <a:solidFill>
                  <a:srgbClr val="11181C"/>
                </a:solidFill>
                <a:effectLst/>
                <a:latin typeface="__Inter_d65c78"/>
              </a:rPr>
              <a:t>: Quá trình này được lặp lại nhiều lần cho đến khi mô hình đạt được hiệu suất mong muốn.</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488996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6</a:t>
            </a:fld>
            <a:endParaRPr lang="en-US"/>
          </a:p>
        </p:txBody>
      </p:sp>
    </p:spTree>
    <p:extLst>
      <p:ext uri="{BB962C8B-B14F-4D97-AF65-F5344CB8AC3E}">
        <p14:creationId xmlns:p14="http://schemas.microsoft.com/office/powerpoint/2010/main" val="271452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vi-VN" dirty="0"/>
              <a:t>ác thông số </a:t>
            </a:r>
            <a:r>
              <a:rPr lang="vi-VN" b="1" dirty="0"/>
              <a:t>ROC</a:t>
            </a:r>
            <a:r>
              <a:rPr lang="vi-VN" dirty="0"/>
              <a:t>, </a:t>
            </a:r>
            <a:r>
              <a:rPr lang="vi-VN" b="1" dirty="0"/>
              <a:t>AUC</a:t>
            </a:r>
            <a:r>
              <a:rPr lang="vi-VN" dirty="0"/>
              <a:t>, </a:t>
            </a:r>
            <a:r>
              <a:rPr lang="vi-VN" b="1" dirty="0"/>
              <a:t>Recall</a:t>
            </a:r>
            <a:r>
              <a:rPr lang="vi-VN" dirty="0"/>
              <a:t>, </a:t>
            </a:r>
            <a:r>
              <a:rPr lang="vi-VN" b="1" dirty="0"/>
              <a:t>F1</a:t>
            </a:r>
            <a:r>
              <a:rPr lang="vi-VN" dirty="0"/>
              <a:t>, </a:t>
            </a:r>
            <a:r>
              <a:rPr lang="vi-VN" b="1" dirty="0"/>
              <a:t>Precision</a:t>
            </a:r>
            <a:r>
              <a:rPr lang="vi-VN" dirty="0"/>
              <a:t>, và </a:t>
            </a:r>
            <a:r>
              <a:rPr lang="vi-VN" b="1" dirty="0"/>
              <a:t>Accuracy</a:t>
            </a:r>
            <a:r>
              <a:rPr lang="vi-VN" dirty="0"/>
              <a:t> đều là các chỉ số quan trọng trong việc đánh giá hiệu quả của các mô hình học máy, đặc biệt trong các bài toán phân loại. Dưới đây là ý nghĩa và cách tính của từng thông số:</a:t>
            </a:r>
          </a:p>
          <a:p>
            <a:r>
              <a:rPr lang="vi-VN" b="1" dirty="0"/>
              <a:t>1. ROC (Receiver Operating Characteristic Curve)</a:t>
            </a:r>
          </a:p>
          <a:p>
            <a:pPr>
              <a:buFont typeface="Arial" panose="020B0604020202020204" pitchFamily="34" charset="0"/>
              <a:buChar char="•"/>
            </a:pPr>
            <a:r>
              <a:rPr lang="vi-VN" b="1" dirty="0"/>
              <a:t>Ý nghĩa</a:t>
            </a:r>
            <a:r>
              <a:rPr lang="vi-VN" dirty="0"/>
              <a:t>: ROC là một đồ thị biểu diễn khả năng phân loại của mô hình phân loại nhị phân. Trục hoành (x-axis) là </a:t>
            </a:r>
            <a:r>
              <a:rPr lang="vi-VN" b="1" dirty="0"/>
              <a:t>Tỷ lệ False Positive</a:t>
            </a:r>
            <a:r>
              <a:rPr lang="vi-VN" dirty="0"/>
              <a:t> (FPR - False Positive Rate), và trục tung (y-axis) là </a:t>
            </a:r>
            <a:r>
              <a:rPr lang="vi-VN" b="1" dirty="0"/>
              <a:t>Tỷ lệ True Positive</a:t>
            </a:r>
            <a:r>
              <a:rPr lang="vi-VN" dirty="0"/>
              <a:t> (TPR - True Positive Rate), hay còn gọi là </a:t>
            </a:r>
            <a:r>
              <a:rPr lang="vi-VN" b="1" dirty="0"/>
              <a:t>Recall</a:t>
            </a:r>
            <a:r>
              <a:rPr lang="vi-VN" dirty="0"/>
              <a:t>.</a:t>
            </a:r>
          </a:p>
          <a:p>
            <a:pPr>
              <a:buFont typeface="Arial" panose="020B0604020202020204" pitchFamily="34" charset="0"/>
              <a:buChar char="•"/>
            </a:pPr>
            <a:r>
              <a:rPr lang="vi-VN" b="1" dirty="0"/>
              <a:t>Mục đích</a:t>
            </a:r>
            <a:r>
              <a:rPr lang="vi-VN" dirty="0"/>
              <a:t>: ROC giúp chúng ta đánh giá mức độ phân biệt của mô hình giữa các lớp. Mô hình lý tưởng sẽ có một ROC curve có diện tích càng gần với góc trên bên trái của đồ thị, càng tốt.</a:t>
            </a:r>
          </a:p>
          <a:p>
            <a:r>
              <a:rPr lang="vi-VN" b="1" dirty="0"/>
              <a:t>2. AUC (Area Under the Curve)</a:t>
            </a:r>
          </a:p>
          <a:p>
            <a:pPr>
              <a:buFont typeface="Arial" panose="020B0604020202020204" pitchFamily="34" charset="0"/>
              <a:buChar char="•"/>
            </a:pPr>
            <a:r>
              <a:rPr lang="vi-VN" b="1" dirty="0"/>
              <a:t>Ý nghĩa</a:t>
            </a:r>
            <a:r>
              <a:rPr lang="vi-VN" dirty="0"/>
              <a:t>: AUC là diện tích dưới đường cong ROC. Giá trị của AUC nằm trong khoảng từ 0 đến 1, với giá trị càng cao thì mô hình càng tốt.</a:t>
            </a:r>
          </a:p>
          <a:p>
            <a:pPr>
              <a:buFont typeface="Arial" panose="020B0604020202020204" pitchFamily="34" charset="0"/>
              <a:buChar char="•"/>
            </a:pPr>
            <a:r>
              <a:rPr lang="vi-VN" b="1" dirty="0"/>
              <a:t>Mục đích</a:t>
            </a:r>
            <a:r>
              <a:rPr lang="vi-VN" dirty="0"/>
              <a:t>: AUC đo lường khả năng phân biệt của mô hình. Nếu AUC = 0.5, mô hình không có khả năng phân biệt giữa các lớp. Nếu AUC = 1, mô hình phân loại chính xác tuyệt đối.</a:t>
            </a:r>
          </a:p>
          <a:p>
            <a:r>
              <a:rPr lang="vi-VN" b="1" dirty="0"/>
              <a:t>3. Recall (Sensitivity, True Positive Rate)</a:t>
            </a:r>
          </a:p>
          <a:p>
            <a:pPr>
              <a:buFont typeface="Arial" panose="020B0604020202020204" pitchFamily="34" charset="0"/>
              <a:buChar char="•"/>
            </a:pPr>
            <a:r>
              <a:rPr lang="vi-VN" b="1" dirty="0"/>
              <a:t>Ý nghĩa</a:t>
            </a:r>
            <a:r>
              <a:rPr lang="vi-VN" dirty="0"/>
              <a:t>: Recall là tỷ lệ số lượng các điểm dữ liệu thực sự thuộc lớp dương tính (positive class) được mô hình nhận diện đúng.</a:t>
            </a:r>
          </a:p>
          <a:p>
            <a:pPr>
              <a:buFont typeface="Arial" panose="020B0604020202020204" pitchFamily="34" charset="0"/>
              <a:buChar char="•"/>
            </a:pPr>
            <a:r>
              <a:rPr lang="vi-VN" b="1" dirty="0"/>
              <a:t>Mục đích</a:t>
            </a:r>
            <a:r>
              <a:rPr lang="vi-VN" dirty="0"/>
              <a:t>: Recall cho biết khả năng của mô hình trong việc phát hiện tất cả các trường hợp dương tính. Một mô hình có Recall cao sẽ không bỏ sót những trường hợp dương tính.</a:t>
            </a:r>
          </a:p>
          <a:p>
            <a:r>
              <a:rPr lang="vi-VN" b="1" dirty="0"/>
              <a:t>4. Precision</a:t>
            </a:r>
          </a:p>
          <a:p>
            <a:pPr>
              <a:buFont typeface="Arial" panose="020B0604020202020204" pitchFamily="34" charset="0"/>
              <a:buChar char="•"/>
            </a:pPr>
            <a:r>
              <a:rPr lang="vi-VN" b="1" dirty="0"/>
              <a:t>Ý nghĩa</a:t>
            </a:r>
            <a:r>
              <a:rPr lang="vi-VN" dirty="0"/>
              <a:t>: Precision là tỷ lệ số lượng các điểm dữ liệu mà mô hình phân loại là dương tính thực tế là dương tính.</a:t>
            </a:r>
          </a:p>
          <a:p>
            <a:pPr>
              <a:buFont typeface="Arial" panose="020B0604020202020204" pitchFamily="34" charset="0"/>
              <a:buChar char="•"/>
            </a:pPr>
            <a:r>
              <a:rPr lang="vi-VN" b="1" dirty="0"/>
              <a:t>Mục đích</a:t>
            </a:r>
            <a:r>
              <a:rPr lang="vi-VN" dirty="0"/>
              <a:t>: Precision đo lường độ chính xác của mô hình khi dự đoán là dương tính. Nếu Precision cao, mô hình sẽ ít dự đoán sai về lớp dương tính.</a:t>
            </a:r>
          </a:p>
          <a:p>
            <a:r>
              <a:rPr lang="vi-VN" b="1" dirty="0"/>
              <a:t>5. F1 Score</a:t>
            </a:r>
          </a:p>
          <a:p>
            <a:pPr>
              <a:buFont typeface="Arial" panose="020B0604020202020204" pitchFamily="34" charset="0"/>
              <a:buChar char="•"/>
            </a:pPr>
            <a:r>
              <a:rPr lang="vi-VN" b="1" dirty="0"/>
              <a:t>Ý nghĩa</a:t>
            </a:r>
            <a:r>
              <a:rPr lang="vi-VN" dirty="0"/>
              <a:t>: F1 Score là trung bình hài hòa giữa Precision và Recall. F1 là một chỉ số quan trọng khi cân nhắc cả độ chính xác (Precision) và khả năng phát hiện (Recall).</a:t>
            </a:r>
          </a:p>
          <a:p>
            <a:pPr>
              <a:buFont typeface="Arial" panose="020B0604020202020204" pitchFamily="34" charset="0"/>
              <a:buChar char="•"/>
            </a:pPr>
            <a:r>
              <a:rPr lang="vi-VN" b="1" dirty="0"/>
              <a:t>Mục đích</a:t>
            </a:r>
            <a:r>
              <a:rPr lang="vi-VN" dirty="0"/>
              <a:t>: F1 Score hữu ích khi bạn cần một chỉ số kết hợp để đánh giá mô hình trong trường hợp có sự mất cân đối giữa các lớp, chẳng hạn như khi số lượng mẫu dương tính và âm tính rất khác nhau.</a:t>
            </a:r>
          </a:p>
          <a:p>
            <a:r>
              <a:rPr lang="vi-VN" b="1" dirty="0"/>
              <a:t>6. Accuracy</a:t>
            </a:r>
          </a:p>
          <a:p>
            <a:pPr>
              <a:buFont typeface="Arial" panose="020B0604020202020204" pitchFamily="34" charset="0"/>
              <a:buChar char="•"/>
            </a:pPr>
            <a:r>
              <a:rPr lang="vi-VN" b="1" dirty="0"/>
              <a:t>Ý nghĩa</a:t>
            </a:r>
            <a:r>
              <a:rPr lang="vi-VN" dirty="0"/>
              <a:t>: Accuracy là tỷ lệ số lượng dự đoán chính xác trên tổng số dự đoán.</a:t>
            </a:r>
          </a:p>
          <a:p>
            <a:pPr>
              <a:buFont typeface="Arial" panose="020B0604020202020204" pitchFamily="34" charset="0"/>
              <a:buChar char="•"/>
            </a:pPr>
            <a:r>
              <a:rPr lang="vi-VN" b="1" dirty="0"/>
              <a:t>Mục đích</a:t>
            </a:r>
            <a:r>
              <a:rPr lang="vi-VN" dirty="0"/>
              <a:t>: Accuracy đo lường tỷ lệ các dự đoán đúng. Tuy nhiên, Accuracy có thể bị lệch khi dữ liệu không cân bằng (chẳng hạn như trong bài toán phân loại với lớp không cân đối).</a:t>
            </a:r>
          </a:p>
          <a:p>
            <a:r>
              <a:rPr lang="vi-VN" b="1" dirty="0"/>
              <a:t>Tóm tắt các chỉ số và ý nghĩa:</a:t>
            </a:r>
          </a:p>
          <a:p>
            <a:pPr>
              <a:buFont typeface="Arial" panose="020B0604020202020204" pitchFamily="34" charset="0"/>
              <a:buChar char="•"/>
            </a:pPr>
            <a:r>
              <a:rPr lang="vi-VN" b="1" dirty="0"/>
              <a:t>ROC</a:t>
            </a:r>
            <a:r>
              <a:rPr lang="vi-VN" dirty="0"/>
              <a:t>: Đồ thị thể hiện hiệu suất phân loại.</a:t>
            </a:r>
          </a:p>
          <a:p>
            <a:pPr>
              <a:buFont typeface="Arial" panose="020B0604020202020204" pitchFamily="34" charset="0"/>
              <a:buChar char="•"/>
            </a:pPr>
            <a:r>
              <a:rPr lang="vi-VN" b="1" dirty="0"/>
              <a:t>AUC</a:t>
            </a:r>
            <a:r>
              <a:rPr lang="vi-VN" dirty="0"/>
              <a:t>: Đo khả năng phân biệt của mô hình, giá trị càng cao càng tốt.</a:t>
            </a:r>
          </a:p>
          <a:p>
            <a:pPr>
              <a:buFont typeface="Arial" panose="020B0604020202020204" pitchFamily="34" charset="0"/>
              <a:buChar char="•"/>
            </a:pPr>
            <a:r>
              <a:rPr lang="vi-VN" b="1" dirty="0"/>
              <a:t>Recall</a:t>
            </a:r>
            <a:r>
              <a:rPr lang="vi-VN" dirty="0"/>
              <a:t>: Khả năng phát hiện các trường hợp dương tính.</a:t>
            </a:r>
          </a:p>
          <a:p>
            <a:pPr>
              <a:buFont typeface="Arial" panose="020B0604020202020204" pitchFamily="34" charset="0"/>
              <a:buChar char="•"/>
            </a:pPr>
            <a:r>
              <a:rPr lang="vi-VN" b="1" dirty="0"/>
              <a:t>Precision</a:t>
            </a:r>
            <a:r>
              <a:rPr lang="vi-VN" dirty="0"/>
              <a:t>: Độ chính xác của các dự đoán dương tính.</a:t>
            </a:r>
          </a:p>
          <a:p>
            <a:pPr>
              <a:buFont typeface="Arial" panose="020B0604020202020204" pitchFamily="34" charset="0"/>
              <a:buChar char="•"/>
            </a:pPr>
            <a:r>
              <a:rPr lang="vi-VN" b="1" dirty="0"/>
              <a:t>F1 Score</a:t>
            </a:r>
            <a:r>
              <a:rPr lang="vi-VN" dirty="0"/>
              <a:t>: Trung bình hài hòa của Precision và Recall.</a:t>
            </a:r>
          </a:p>
          <a:p>
            <a:pPr>
              <a:buFont typeface="Arial" panose="020B0604020202020204" pitchFamily="34" charset="0"/>
              <a:buChar char="•"/>
            </a:pPr>
            <a:r>
              <a:rPr lang="vi-VN" b="1" dirty="0"/>
              <a:t>Accuracy</a:t>
            </a:r>
            <a:r>
              <a:rPr lang="vi-VN" dirty="0"/>
              <a:t>: Tỷ lệ dự đoán đúng tổng thể.</a:t>
            </a:r>
          </a:p>
          <a:p>
            <a:r>
              <a:rPr lang="vi-VN" dirty="0"/>
              <a:t>Các chỉ số này đều quan trọng và có thể giúp bạn lựa chọn mô hình phù hợp trong các bài toán phân loại, tùy vào mục tiêu cụ thể mà bạn muốn đạt được.</a:t>
            </a:r>
          </a:p>
          <a:p>
            <a:r>
              <a:rPr lang="vi-VN" dirty="0"/>
              <a:t>4o mini</a:t>
            </a:r>
          </a:p>
        </p:txBody>
      </p:sp>
      <p:sp>
        <p:nvSpPr>
          <p:cNvPr id="4" name="Slide Number Placeholder 3"/>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4274991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r>
              <a:rPr lang="en-US" dirty="0"/>
              <a:t>.</a:t>
            </a:r>
          </a:p>
        </p:txBody>
      </p:sp>
      <p:sp>
        <p:nvSpPr>
          <p:cNvPr id="4" name="Slide Number Placeholder 3"/>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276846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19</a:t>
            </a:fld>
            <a:endParaRPr lang="en-US"/>
          </a:p>
        </p:txBody>
      </p:sp>
    </p:spTree>
    <p:extLst>
      <p:ext uri="{BB962C8B-B14F-4D97-AF65-F5344CB8AC3E}">
        <p14:creationId xmlns:p14="http://schemas.microsoft.com/office/powerpoint/2010/main" val="2804958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20</a:t>
            </a:fld>
            <a:endParaRPr lang="en-US"/>
          </a:p>
        </p:txBody>
      </p:sp>
    </p:spTree>
    <p:extLst>
      <p:ext uri="{BB962C8B-B14F-4D97-AF65-F5344CB8AC3E}">
        <p14:creationId xmlns:p14="http://schemas.microsoft.com/office/powerpoint/2010/main" val="3557586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21</a:t>
            </a:fld>
            <a:endParaRPr lang="en-US"/>
          </a:p>
        </p:txBody>
      </p:sp>
    </p:spTree>
    <p:extLst>
      <p:ext uri="{BB962C8B-B14F-4D97-AF65-F5344CB8AC3E}">
        <p14:creationId xmlns:p14="http://schemas.microsoft.com/office/powerpoint/2010/main" val="2542014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Nhận xét bảng kết quả từ bài toán sử dụng </a:t>
            </a:r>
            <a:r>
              <a:rPr lang="vi-VN" b="1" dirty="0"/>
              <a:t>deep learning ANN</a:t>
            </a:r>
            <a:r>
              <a:rPr lang="vi-VN" dirty="0"/>
              <a:t> để huấn luyện trong </a:t>
            </a:r>
            <a:r>
              <a:rPr lang="vi-VN" b="1" dirty="0"/>
              <a:t>Federated Learning</a:t>
            </a:r>
            <a:r>
              <a:rPr lang="vi-VN" dirty="0"/>
              <a:t> (nhị phân và đa lớp):</a:t>
            </a:r>
            <a:br>
              <a:rPr lang="vi-VN" dirty="0"/>
            </a:br>
            <a:br>
              <a:rPr lang="vi-VN" dirty="0"/>
            </a:br>
            <a:r>
              <a:rPr lang="vi-VN" b="1" dirty="0"/>
              <a:t>Nhận xét chi tiết theo từng metric và class:</a:t>
            </a:r>
            <a:br>
              <a:rPr lang="vi-VN" dirty="0"/>
            </a:br>
            <a:br>
              <a:rPr lang="vi-VN" dirty="0"/>
            </a:br>
            <a:r>
              <a:rPr lang="vi-VN" b="1" dirty="0"/>
              <a:t>1. Precision, Recall, F1-score của từng lớp:</a:t>
            </a:r>
            <a:br>
              <a:rPr lang="vi-VN" dirty="0"/>
            </a:br>
            <a:r>
              <a:rPr lang="vi-VN" dirty="0"/>
              <a:t>• </a:t>
            </a:r>
            <a:r>
              <a:rPr lang="vi-VN" b="1" dirty="0"/>
              <a:t>Lớp Benign</a:t>
            </a:r>
            <a:r>
              <a:rPr lang="vi-VN" dirty="0"/>
              <a:t>:</a:t>
            </a:r>
            <a:br>
              <a:rPr lang="vi-VN" dirty="0"/>
            </a:br>
            <a:r>
              <a:rPr lang="vi-VN" dirty="0"/>
              <a:t>• Precision = 0.999, Recall = 0.974, F1-score = 0.986: Đây là lớp có hiệu suất rất cao, ANN xử lý tốt lớp phổ biến này.</a:t>
            </a:r>
            <a:br>
              <a:rPr lang="vi-VN" dirty="0"/>
            </a:br>
            <a:r>
              <a:rPr lang="vi-VN" dirty="0"/>
              <a:t>• </a:t>
            </a:r>
            <a:r>
              <a:rPr lang="vi-VN" b="1" dirty="0"/>
              <a:t>Lớp Backdoor, Shellcode, Worms</a:t>
            </a:r>
            <a:r>
              <a:rPr lang="vi-VN" dirty="0"/>
              <a:t>:</a:t>
            </a:r>
            <a:br>
              <a:rPr lang="vi-VN" dirty="0"/>
            </a:br>
            <a:r>
              <a:rPr lang="vi-VN" dirty="0"/>
              <a:t>• Cả Precision, Recall và F1-score đều bằng 0. Điều này cho thấy ANN không nhận diện được các lớp này, có thể do thiếu dữ liệu hoặc sự không đồng đều trong phân phối dữ liệu.</a:t>
            </a:r>
            <a:br>
              <a:rPr lang="vi-VN" dirty="0"/>
            </a:br>
            <a:r>
              <a:rPr lang="vi-VN" dirty="0"/>
              <a:t>• </a:t>
            </a:r>
            <a:r>
              <a:rPr lang="vi-VN" b="1" dirty="0"/>
              <a:t>Lớp DoS, Fuzzers, Reconnaissance</a:t>
            </a:r>
            <a:r>
              <a:rPr lang="vi-VN" dirty="0"/>
              <a:t>:</a:t>
            </a:r>
            <a:br>
              <a:rPr lang="vi-VN" dirty="0"/>
            </a:br>
            <a:r>
              <a:rPr lang="vi-VN" dirty="0"/>
              <a:t>• Các lớp này có hiệu suất thấp, đặc biệt lớp DoS có Recall cực kỳ thấp (0.008), dẫn đến F1-score gần bằng 0. Điều này cho thấy ANN không đủ nhạy để phát hiện các loại tấn công hiếm hoặc nhỏ.</a:t>
            </a:r>
            <a:br>
              <a:rPr lang="vi-VN" dirty="0"/>
            </a:br>
            <a:r>
              <a:rPr lang="vi-VN" dirty="0"/>
              <a:t>• </a:t>
            </a:r>
            <a:r>
              <a:rPr lang="vi-VN" b="1" dirty="0"/>
              <a:t>Lớp Exploits và Generic</a:t>
            </a:r>
            <a:r>
              <a:rPr lang="vi-VN" dirty="0"/>
              <a:t>:</a:t>
            </a:r>
            <a:br>
              <a:rPr lang="vi-VN" dirty="0"/>
            </a:br>
            <a:r>
              <a:rPr lang="vi-VN" dirty="0"/>
              <a:t>• F1-score dao động khoảng 0.47–0.70. Đây là mức trung bình, ANN có thể phân loại nhưng chưa đủ tốt.</a:t>
            </a:r>
            <a:br>
              <a:rPr lang="vi-VN" dirty="0"/>
            </a:br>
            <a:br>
              <a:rPr lang="vi-VN" dirty="0"/>
            </a:br>
            <a:r>
              <a:rPr lang="vi-VN" b="1" dirty="0"/>
              <a:t>2. Macro Avg và Weighted Avg:</a:t>
            </a:r>
            <a:br>
              <a:rPr lang="vi-VN" dirty="0"/>
            </a:br>
            <a:r>
              <a:rPr lang="vi-VN" dirty="0"/>
              <a:t>• </a:t>
            </a:r>
            <a:r>
              <a:rPr lang="vi-VN" b="1" dirty="0"/>
              <a:t>Macro Avg (Precision = 0.48, Recall = 0.35, F1-score = 0.35):</a:t>
            </a:r>
            <a:br>
              <a:rPr lang="vi-VN" dirty="0"/>
            </a:br>
            <a:r>
              <a:rPr lang="vi-VN" dirty="0"/>
              <a:t>• Thấp, phản ánh rằng hiệu suất trên các lớp ít dữ liệu (Backdoor, Worms, Shellcode) kém.</a:t>
            </a:r>
            <a:br>
              <a:rPr lang="vi-VN" dirty="0"/>
            </a:br>
            <a:r>
              <a:rPr lang="vi-VN" dirty="0"/>
              <a:t>• </a:t>
            </a:r>
            <a:r>
              <a:rPr lang="vi-VN" b="1" dirty="0"/>
              <a:t>Weighted Avg (Precision = 0.93, Recall = 0.91, F1-score = 0.91):</a:t>
            </a:r>
            <a:br>
              <a:rPr lang="vi-VN" dirty="0"/>
            </a:br>
            <a:r>
              <a:rPr lang="vi-VN" dirty="0"/>
              <a:t>• Cao hơn do lớp lớn (Benign) chiếm ưu thế, làm tăng trọng số trong tính toán.</a:t>
            </a:r>
            <a:br>
              <a:rPr lang="vi-VN" dirty="0"/>
            </a:br>
            <a:br>
              <a:rPr lang="vi-VN" dirty="0"/>
            </a:br>
            <a:r>
              <a:rPr lang="vi-VN" b="1" dirty="0"/>
              <a:t>3. Tổng quan Accuracy = 0.91:</a:t>
            </a:r>
            <a:br>
              <a:rPr lang="vi-VN" dirty="0"/>
            </a:br>
            <a:r>
              <a:rPr lang="vi-VN" dirty="0"/>
              <a:t>• Accuracy cao, nhưng có thể bị ảnh hưởng bởi sự chênh lệch số lượng mẫu giữa các lớp (lớp Benign chiếm ưu thế).</a:t>
            </a:r>
            <a:br>
              <a:rPr lang="vi-VN" dirty="0"/>
            </a:br>
            <a:br>
              <a:rPr lang="vi-VN" dirty="0"/>
            </a:br>
            <a:r>
              <a:rPr lang="vi-VN" b="1" dirty="0"/>
              <a:t>4. Các giá trị khác:</a:t>
            </a:r>
            <a:br>
              <a:rPr lang="vi-VN" dirty="0"/>
            </a:br>
            <a:r>
              <a:rPr lang="vi-VN" dirty="0"/>
              <a:t>• </a:t>
            </a:r>
            <a:r>
              <a:rPr lang="vi-VN" b="1" dirty="0"/>
              <a:t>F1-Score = 0.949, AUC = 0.994:</a:t>
            </a:r>
            <a:r>
              <a:rPr lang="vi-VN" dirty="0"/>
              <a:t> Mặc dù các chỉ số này cao, chúng chủ yếu bị chi phối bởi lớp Benign.</a:t>
            </a:r>
            <a:br>
              <a:rPr lang="vi-VN" dirty="0"/>
            </a:br>
            <a:r>
              <a:rPr lang="vi-VN" dirty="0"/>
              <a:t>• </a:t>
            </a:r>
            <a:r>
              <a:rPr lang="vi-VN" b="1" dirty="0"/>
              <a:t>False Positive Rate = 0.025, False Negative Rate = 0.005:</a:t>
            </a:r>
            <a:br>
              <a:rPr lang="vi-VN" dirty="0"/>
            </a:br>
            <a:r>
              <a:rPr lang="vi-VN" dirty="0"/>
              <a:t>• False Negative Rate thấp cho thấy khả năng nhận diện các mẫu không phải tấn công khá tốt.</a:t>
            </a:r>
            <a:br>
              <a:rPr lang="vi-VN" dirty="0"/>
            </a:br>
            <a:r>
              <a:rPr lang="vi-VN" dirty="0"/>
              <a:t>• False Positive Rate tương đối thấp, đồng nghĩa ANN ít nhầm lẫn mẫu là tấn công khi không phải.</a:t>
            </a:r>
            <a:br>
              <a:rPr lang="vi-VN" dirty="0"/>
            </a:br>
            <a:br>
              <a:rPr lang="vi-VN" dirty="0"/>
            </a:br>
            <a:r>
              <a:rPr lang="vi-VN" b="1" dirty="0"/>
              <a:t>Nhận xét tổng thể:</a:t>
            </a:r>
            <a:br>
              <a:rPr lang="vi-VN" dirty="0"/>
            </a:br>
            <a:r>
              <a:rPr lang="vi-VN" dirty="0"/>
              <a:t>1. </a:t>
            </a:r>
            <a:r>
              <a:rPr lang="vi-VN" b="1" dirty="0"/>
              <a:t>Ưu điểm:</a:t>
            </a:r>
            <a:br>
              <a:rPr lang="vi-VN" dirty="0"/>
            </a:br>
            <a:r>
              <a:rPr lang="vi-VN" dirty="0"/>
              <a:t>• Hiệu suất tốt trên lớp lớn như Benign, với Precision, Recall, và F1-score rất cao.</a:t>
            </a:r>
            <a:br>
              <a:rPr lang="vi-VN" dirty="0"/>
            </a:br>
            <a:r>
              <a:rPr lang="vi-VN" dirty="0"/>
              <a:t>• Accuracy tổng thể cao, cho thấy khả năng phân loại tổng quát ổn định.</a:t>
            </a:r>
            <a:br>
              <a:rPr lang="vi-VN" dirty="0"/>
            </a:br>
            <a:r>
              <a:rPr lang="vi-VN" dirty="0"/>
              <a:t>• False Positive và False Negative Rates thấp, phù hợp với bài toán nhị phân.</a:t>
            </a:r>
            <a:br>
              <a:rPr lang="vi-VN" dirty="0"/>
            </a:br>
            <a:r>
              <a:rPr lang="vi-VN" dirty="0"/>
              <a:t>2. </a:t>
            </a:r>
            <a:r>
              <a:rPr lang="vi-VN" b="1" dirty="0"/>
              <a:t>Hạn chế:</a:t>
            </a:r>
            <a:br>
              <a:rPr lang="vi-VN" dirty="0"/>
            </a:br>
            <a:r>
              <a:rPr lang="vi-VN" dirty="0"/>
              <a:t>• Các lớp nhỏ hoặc hiếm như Backdoor, Shellcode, và Worms không được phân loại đúng (F1-score = 0).</a:t>
            </a:r>
            <a:br>
              <a:rPr lang="vi-VN" dirty="0"/>
            </a:br>
            <a:r>
              <a:rPr lang="vi-VN" dirty="0"/>
              <a:t>• Với các lớp như DoS, hiệu suất thấp cho thấy ANN không phù hợp với các loại tấn công nhỏ hoặc hiếm khi áp dụng Federated Learning.</a:t>
            </a:r>
            <a:br>
              <a:rPr lang="vi-VN" dirty="0"/>
            </a:br>
            <a:r>
              <a:rPr lang="vi-VN" dirty="0"/>
              <a:t>3. </a:t>
            </a:r>
            <a:r>
              <a:rPr lang="vi-VN" b="1" dirty="0"/>
              <a:t>Cải thiện:</a:t>
            </a:r>
            <a:br>
              <a:rPr lang="vi-VN" dirty="0"/>
            </a:br>
            <a:r>
              <a:rPr lang="vi-VN" dirty="0"/>
              <a:t>• </a:t>
            </a:r>
            <a:r>
              <a:rPr lang="vi-VN" b="1" dirty="0"/>
              <a:t>Cân bằng dữ liệu</a:t>
            </a:r>
            <a:r>
              <a:rPr lang="vi-VN" dirty="0"/>
              <a:t>: Tăng số lượng mẫu cho các lớp nhỏ.</a:t>
            </a:r>
            <a:br>
              <a:rPr lang="vi-VN" dirty="0"/>
            </a:br>
            <a:r>
              <a:rPr lang="vi-VN" dirty="0"/>
              <a:t>• </a:t>
            </a:r>
            <a:r>
              <a:rPr lang="vi-VN" b="1" dirty="0"/>
              <a:t>Data Augmentation</a:t>
            </a:r>
            <a:r>
              <a:rPr lang="vi-VN" dirty="0"/>
              <a:t>: Áp dụng các kỹ thuật tăng cường dữ liệu để giảm sự mất cân bằng.</a:t>
            </a:r>
            <a:br>
              <a:rPr lang="vi-VN" dirty="0"/>
            </a:br>
            <a:r>
              <a:rPr lang="vi-VN" dirty="0"/>
              <a:t>• </a:t>
            </a:r>
            <a:r>
              <a:rPr lang="vi-VN" b="1" dirty="0"/>
              <a:t>Tối ưu ANN</a:t>
            </a:r>
            <a:r>
              <a:rPr lang="vi-VN" dirty="0"/>
              <a:t>: Tăng độ phức tạp mô hình hoặc sử dụng kiến trúc mạng sâu hơn (e.g., Transformer-based models).</a:t>
            </a:r>
            <a:br>
              <a:rPr lang="vi-VN" dirty="0"/>
            </a:br>
            <a:r>
              <a:rPr lang="vi-VN" dirty="0"/>
              <a:t>• </a:t>
            </a:r>
            <a:r>
              <a:rPr lang="vi-VN" b="1" dirty="0"/>
              <a:t>Tối ưu trọng số Federated Learning</a:t>
            </a:r>
            <a:r>
              <a:rPr lang="vi-VN" dirty="0"/>
              <a:t>: Thay đổi chiến lược tổng hợp trọng số để tăng cường nhận diện lớp nhỏ.</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22</a:t>
            </a:fld>
            <a:endParaRPr lang="en-US"/>
          </a:p>
        </p:txBody>
      </p:sp>
    </p:spTree>
    <p:extLst>
      <p:ext uri="{BB962C8B-B14F-4D97-AF65-F5344CB8AC3E}">
        <p14:creationId xmlns:p14="http://schemas.microsoft.com/office/powerpoint/2010/main" val="3804514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Nhận xét bảng kết quả từ bài toán sử dụng </a:t>
            </a:r>
            <a:r>
              <a:rPr lang="vi-VN" b="1" dirty="0"/>
              <a:t>deep learning ANN</a:t>
            </a:r>
            <a:r>
              <a:rPr lang="vi-VN" dirty="0"/>
              <a:t> để huấn luyện trong </a:t>
            </a:r>
            <a:r>
              <a:rPr lang="vi-VN" b="1" dirty="0"/>
              <a:t>Federated Learning</a:t>
            </a:r>
            <a:r>
              <a:rPr lang="vi-VN" dirty="0"/>
              <a:t> (nhị phân và đa lớp):</a:t>
            </a:r>
            <a:br>
              <a:rPr lang="vi-VN" dirty="0"/>
            </a:br>
            <a:br>
              <a:rPr lang="vi-VN" dirty="0"/>
            </a:br>
            <a:r>
              <a:rPr lang="vi-VN" b="1" dirty="0"/>
              <a:t>Nhận xét chi tiết theo từng metric và class:</a:t>
            </a:r>
            <a:br>
              <a:rPr lang="vi-VN" dirty="0"/>
            </a:br>
            <a:br>
              <a:rPr lang="vi-VN" dirty="0"/>
            </a:br>
            <a:r>
              <a:rPr lang="vi-VN" b="1" dirty="0"/>
              <a:t>1. Precision, Recall, F1-score của từng lớp:</a:t>
            </a:r>
            <a:br>
              <a:rPr lang="vi-VN" dirty="0"/>
            </a:br>
            <a:r>
              <a:rPr lang="vi-VN" dirty="0"/>
              <a:t>• </a:t>
            </a:r>
            <a:r>
              <a:rPr lang="vi-VN" b="1" dirty="0"/>
              <a:t>Lớp Benign</a:t>
            </a:r>
            <a:r>
              <a:rPr lang="vi-VN" dirty="0"/>
              <a:t>:</a:t>
            </a:r>
            <a:br>
              <a:rPr lang="vi-VN" dirty="0"/>
            </a:br>
            <a:r>
              <a:rPr lang="vi-VN" dirty="0"/>
              <a:t>• Precision = 0.999, Recall = 0.974, F1-score = 0.986: Đây là lớp có hiệu suất rất cao, ANN xử lý tốt lớp phổ biến này.</a:t>
            </a:r>
            <a:br>
              <a:rPr lang="vi-VN" dirty="0"/>
            </a:br>
            <a:r>
              <a:rPr lang="vi-VN" dirty="0"/>
              <a:t>• </a:t>
            </a:r>
            <a:r>
              <a:rPr lang="vi-VN" b="1" dirty="0"/>
              <a:t>Lớp Backdoor, Shellcode, Worms</a:t>
            </a:r>
            <a:r>
              <a:rPr lang="vi-VN" dirty="0"/>
              <a:t>:</a:t>
            </a:r>
            <a:br>
              <a:rPr lang="vi-VN" dirty="0"/>
            </a:br>
            <a:r>
              <a:rPr lang="vi-VN" dirty="0"/>
              <a:t>• Cả Precision, Recall và F1-score đều bằng 0. Điều này cho thấy ANN không nhận diện được các lớp này, có thể do thiếu dữ liệu hoặc sự không đồng đều trong phân phối dữ liệu.</a:t>
            </a:r>
            <a:br>
              <a:rPr lang="vi-VN" dirty="0"/>
            </a:br>
            <a:r>
              <a:rPr lang="vi-VN" dirty="0"/>
              <a:t>• </a:t>
            </a:r>
            <a:r>
              <a:rPr lang="vi-VN" b="1" dirty="0"/>
              <a:t>Lớp DoS, Fuzzers, Reconnaissance</a:t>
            </a:r>
            <a:r>
              <a:rPr lang="vi-VN" dirty="0"/>
              <a:t>:</a:t>
            </a:r>
            <a:br>
              <a:rPr lang="vi-VN" dirty="0"/>
            </a:br>
            <a:r>
              <a:rPr lang="vi-VN" dirty="0"/>
              <a:t>• Các lớp này có hiệu suất thấp, đặc biệt lớp DoS có Recall cực kỳ thấp (0.008), dẫn đến F1-score gần bằng 0. Điều này cho thấy ANN không đủ nhạy để phát hiện các loại tấn công hiếm hoặc nhỏ.</a:t>
            </a:r>
            <a:br>
              <a:rPr lang="vi-VN" dirty="0"/>
            </a:br>
            <a:r>
              <a:rPr lang="vi-VN" dirty="0"/>
              <a:t>• </a:t>
            </a:r>
            <a:r>
              <a:rPr lang="vi-VN" b="1" dirty="0"/>
              <a:t>Lớp Exploits và Generic</a:t>
            </a:r>
            <a:r>
              <a:rPr lang="vi-VN" dirty="0"/>
              <a:t>:</a:t>
            </a:r>
            <a:br>
              <a:rPr lang="vi-VN" dirty="0"/>
            </a:br>
            <a:r>
              <a:rPr lang="vi-VN" dirty="0"/>
              <a:t>• F1-score dao động khoảng 0.47–0.70. Đây là mức trung bình, ANN có thể phân loại nhưng chưa đủ tốt.</a:t>
            </a:r>
            <a:br>
              <a:rPr lang="vi-VN" dirty="0"/>
            </a:br>
            <a:br>
              <a:rPr lang="vi-VN" dirty="0"/>
            </a:br>
            <a:r>
              <a:rPr lang="vi-VN" b="1" dirty="0"/>
              <a:t>2. Macro Avg và Weighted Avg:</a:t>
            </a:r>
            <a:br>
              <a:rPr lang="vi-VN" dirty="0"/>
            </a:br>
            <a:r>
              <a:rPr lang="vi-VN" dirty="0"/>
              <a:t>• </a:t>
            </a:r>
            <a:r>
              <a:rPr lang="vi-VN" b="1" dirty="0"/>
              <a:t>Macro Avg (Precision = 0.48, Recall = 0.35, F1-score = 0.35):</a:t>
            </a:r>
            <a:br>
              <a:rPr lang="vi-VN" dirty="0"/>
            </a:br>
            <a:r>
              <a:rPr lang="vi-VN" dirty="0"/>
              <a:t>• Thấp, phản ánh rằng hiệu suất trên các lớp ít dữ liệu (Backdoor, Worms, Shellcode) kém.</a:t>
            </a:r>
            <a:br>
              <a:rPr lang="vi-VN" dirty="0"/>
            </a:br>
            <a:r>
              <a:rPr lang="vi-VN" dirty="0"/>
              <a:t>• </a:t>
            </a:r>
            <a:r>
              <a:rPr lang="vi-VN" b="1" dirty="0"/>
              <a:t>Weighted Avg (Precision = 0.93, Recall = 0.91, F1-score = 0.91):</a:t>
            </a:r>
            <a:br>
              <a:rPr lang="vi-VN" dirty="0"/>
            </a:br>
            <a:r>
              <a:rPr lang="vi-VN" dirty="0"/>
              <a:t>• Cao hơn do lớp lớn (Benign) chiếm ưu thế, làm tăng trọng số trong tính toán.</a:t>
            </a:r>
            <a:br>
              <a:rPr lang="vi-VN" dirty="0"/>
            </a:br>
            <a:br>
              <a:rPr lang="vi-VN" dirty="0"/>
            </a:br>
            <a:r>
              <a:rPr lang="vi-VN" b="1" dirty="0"/>
              <a:t>3. Tổng quan Accuracy = 0.91:</a:t>
            </a:r>
            <a:br>
              <a:rPr lang="vi-VN" dirty="0"/>
            </a:br>
            <a:r>
              <a:rPr lang="vi-VN" dirty="0"/>
              <a:t>• Accuracy cao, nhưng có thể bị ảnh hưởng bởi sự chênh lệch số lượng mẫu giữa các lớp (lớp Benign chiếm ưu thế).</a:t>
            </a:r>
            <a:br>
              <a:rPr lang="vi-VN" dirty="0"/>
            </a:br>
            <a:br>
              <a:rPr lang="vi-VN" dirty="0"/>
            </a:br>
            <a:r>
              <a:rPr lang="vi-VN" b="1" dirty="0"/>
              <a:t>4. Các giá trị khác:</a:t>
            </a:r>
            <a:br>
              <a:rPr lang="vi-VN" dirty="0"/>
            </a:br>
            <a:r>
              <a:rPr lang="vi-VN" dirty="0"/>
              <a:t>• </a:t>
            </a:r>
            <a:r>
              <a:rPr lang="vi-VN" b="1" dirty="0"/>
              <a:t>F1-Score = 0.949, AUC = 0.994:</a:t>
            </a:r>
            <a:r>
              <a:rPr lang="vi-VN" dirty="0"/>
              <a:t> Mặc dù các chỉ số này cao, chúng chủ yếu bị chi phối bởi lớp Benign.</a:t>
            </a:r>
            <a:br>
              <a:rPr lang="vi-VN" dirty="0"/>
            </a:br>
            <a:r>
              <a:rPr lang="vi-VN" dirty="0"/>
              <a:t>• </a:t>
            </a:r>
            <a:r>
              <a:rPr lang="vi-VN" b="1" dirty="0"/>
              <a:t>False Positive Rate = 0.025, False Negative Rate = 0.005:</a:t>
            </a:r>
            <a:br>
              <a:rPr lang="vi-VN" dirty="0"/>
            </a:br>
            <a:r>
              <a:rPr lang="vi-VN" dirty="0"/>
              <a:t>• False Negative Rate thấp cho thấy khả năng nhận diện các mẫu không phải tấn công khá tốt.</a:t>
            </a:r>
            <a:br>
              <a:rPr lang="vi-VN" dirty="0"/>
            </a:br>
            <a:r>
              <a:rPr lang="vi-VN" dirty="0"/>
              <a:t>• False Positive Rate tương đối thấp, đồng nghĩa ANN ít nhầm lẫn mẫu là tấn công khi không phải.</a:t>
            </a:r>
            <a:br>
              <a:rPr lang="vi-VN" dirty="0"/>
            </a:br>
            <a:br>
              <a:rPr lang="vi-VN" dirty="0"/>
            </a:br>
            <a:r>
              <a:rPr lang="vi-VN" b="1" dirty="0"/>
              <a:t>Nhận xét tổng thể:</a:t>
            </a:r>
            <a:br>
              <a:rPr lang="vi-VN" dirty="0"/>
            </a:br>
            <a:r>
              <a:rPr lang="vi-VN" dirty="0"/>
              <a:t>1. </a:t>
            </a:r>
            <a:r>
              <a:rPr lang="vi-VN" b="1" dirty="0"/>
              <a:t>Ưu điểm:</a:t>
            </a:r>
            <a:br>
              <a:rPr lang="vi-VN" dirty="0"/>
            </a:br>
            <a:r>
              <a:rPr lang="vi-VN" dirty="0"/>
              <a:t>• Hiệu suất tốt trên lớp lớn như Benign, với Precision, Recall, và F1-score rất cao.</a:t>
            </a:r>
            <a:br>
              <a:rPr lang="vi-VN" dirty="0"/>
            </a:br>
            <a:r>
              <a:rPr lang="vi-VN" dirty="0"/>
              <a:t>• Accuracy tổng thể cao, cho thấy khả năng phân loại tổng quát ổn định.</a:t>
            </a:r>
            <a:br>
              <a:rPr lang="vi-VN" dirty="0"/>
            </a:br>
            <a:r>
              <a:rPr lang="vi-VN" dirty="0"/>
              <a:t>• False Positive và False Negative Rates thấp, phù hợp với bài toán nhị phân.</a:t>
            </a:r>
            <a:br>
              <a:rPr lang="vi-VN" dirty="0"/>
            </a:br>
            <a:r>
              <a:rPr lang="vi-VN" dirty="0"/>
              <a:t>2. </a:t>
            </a:r>
            <a:r>
              <a:rPr lang="vi-VN" b="1" dirty="0"/>
              <a:t>Hạn chế:</a:t>
            </a:r>
            <a:br>
              <a:rPr lang="vi-VN" dirty="0"/>
            </a:br>
            <a:r>
              <a:rPr lang="vi-VN" dirty="0"/>
              <a:t>• Các lớp nhỏ hoặc hiếm như Backdoor, Shellcode, và Worms không được phân loại đúng (F1-score = 0).</a:t>
            </a:r>
            <a:br>
              <a:rPr lang="vi-VN" dirty="0"/>
            </a:br>
            <a:r>
              <a:rPr lang="vi-VN" dirty="0"/>
              <a:t>• Với các lớp như DoS, hiệu suất thấp cho thấy ANN không phù hợp với các loại tấn công nhỏ hoặc hiếm khi áp dụng Federated Learning.</a:t>
            </a:r>
            <a:br>
              <a:rPr lang="vi-VN" dirty="0"/>
            </a:br>
            <a:r>
              <a:rPr lang="vi-VN" dirty="0"/>
              <a:t>3. </a:t>
            </a:r>
            <a:r>
              <a:rPr lang="vi-VN" b="1" dirty="0"/>
              <a:t>Cải thiện:</a:t>
            </a:r>
            <a:br>
              <a:rPr lang="vi-VN" dirty="0"/>
            </a:br>
            <a:r>
              <a:rPr lang="vi-VN" dirty="0"/>
              <a:t>• </a:t>
            </a:r>
            <a:r>
              <a:rPr lang="vi-VN" b="1" dirty="0"/>
              <a:t>Cân bằng dữ liệu</a:t>
            </a:r>
            <a:r>
              <a:rPr lang="vi-VN" dirty="0"/>
              <a:t>: Tăng số lượng mẫu cho các lớp nhỏ.</a:t>
            </a:r>
            <a:br>
              <a:rPr lang="vi-VN" dirty="0"/>
            </a:br>
            <a:r>
              <a:rPr lang="vi-VN" dirty="0"/>
              <a:t>• </a:t>
            </a:r>
            <a:r>
              <a:rPr lang="vi-VN" b="1" dirty="0"/>
              <a:t>Data Augmentation</a:t>
            </a:r>
            <a:r>
              <a:rPr lang="vi-VN" dirty="0"/>
              <a:t>: Áp dụng các kỹ thuật tăng cường dữ liệu để giảm sự mất cân bằng.</a:t>
            </a:r>
            <a:br>
              <a:rPr lang="vi-VN" dirty="0"/>
            </a:br>
            <a:r>
              <a:rPr lang="vi-VN" dirty="0"/>
              <a:t>• </a:t>
            </a:r>
            <a:r>
              <a:rPr lang="vi-VN" b="1" dirty="0"/>
              <a:t>Tối ưu ANN</a:t>
            </a:r>
            <a:r>
              <a:rPr lang="vi-VN" dirty="0"/>
              <a:t>: Tăng độ phức tạp mô hình hoặc sử dụng kiến trúc mạng sâu hơn (e.g., Transformer-based models).</a:t>
            </a:r>
            <a:br>
              <a:rPr lang="vi-VN" dirty="0"/>
            </a:br>
            <a:r>
              <a:rPr lang="vi-VN" dirty="0"/>
              <a:t>• </a:t>
            </a:r>
            <a:r>
              <a:rPr lang="vi-VN" b="1" dirty="0"/>
              <a:t>Tối ưu trọng số Federated Learning</a:t>
            </a:r>
            <a:r>
              <a:rPr lang="vi-VN" dirty="0"/>
              <a:t>: Thay đổi chiến lược tổng hợp trọng số để tăng cường nhận diện lớp nhỏ.</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23</a:t>
            </a:fld>
            <a:endParaRPr lang="en-US"/>
          </a:p>
        </p:txBody>
      </p:sp>
    </p:spTree>
    <p:extLst>
      <p:ext uri="{BB962C8B-B14F-4D97-AF65-F5344CB8AC3E}">
        <p14:creationId xmlns:p14="http://schemas.microsoft.com/office/powerpoint/2010/main" val="1593058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userDrawn="1"/>
        </p:nvSpPr>
        <p:spPr>
          <a:xfrm>
            <a:off x="0" y="6490779"/>
            <a:ext cx="8664241" cy="367221"/>
          </a:xfrm>
          <a:prstGeom prst="rect">
            <a:avLst/>
          </a:prstGeom>
          <a:solidFill>
            <a:schemeClr val="accent1">
              <a:alpha val="81000"/>
            </a:schemeClr>
          </a:solidFill>
          <a:ln w="12700" cap="flat" cmpd="sng">
            <a:solidFill>
              <a:schemeClr val="accent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600" b="1" i="0" dirty="0" err="1">
                <a:solidFill>
                  <a:srgbClr val="FFFFFF"/>
                </a:solidFill>
                <a:latin typeface="Arial" panose="020B0604020202020204" pitchFamily="34" charset="0"/>
                <a:cs typeface="Arial" panose="020B0604020202020204" pitchFamily="34" charset="0"/>
              </a:rPr>
              <a:t>Trường</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Đại</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học</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Công</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nghệ</a:t>
            </a:r>
            <a:r>
              <a:rPr lang="en-US" sz="1600" b="1" i="0" dirty="0">
                <a:solidFill>
                  <a:srgbClr val="FFFFFF"/>
                </a:solidFill>
                <a:latin typeface="Arial" panose="020B0604020202020204" pitchFamily="34" charset="0"/>
                <a:cs typeface="Arial" panose="020B0604020202020204" pitchFamily="34" charset="0"/>
              </a:rPr>
              <a:t> Thông tin, ĐHQG Tp. HCM</a:t>
            </a:r>
            <a:endParaRPr sz="1600" b="0" i="0" dirty="0">
              <a:solidFill>
                <a:srgbClr val="FFFFFF"/>
              </a:solidFill>
              <a:latin typeface="Arial" panose="020B0604020202020204" pitchFamily="34" charset="0"/>
              <a:cs typeface="Arial" panose="020B0604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216567" y="6488426"/>
            <a:ext cx="549442" cy="369574"/>
          </a:xfrm>
          <a:prstGeom prst="rect">
            <a:avLst/>
          </a:prstGeom>
          <a:solidFill>
            <a:schemeClr val="lt1"/>
          </a:solidFill>
          <a:ln w="3175"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1550" y="6492875"/>
            <a:ext cx="549442" cy="365125"/>
          </a:xfrm>
        </p:spPr>
        <p:txBody>
          <a:bodyPr/>
          <a:lstStyle>
            <a:lvl1pPr>
              <a:defRPr sz="1800">
                <a:solidFill>
                  <a:schemeClr val="tx1"/>
                </a:solidFill>
                <a:latin typeface="Arial" panose="020B0604020202020204" pitchFamily="34" charset="0"/>
                <a:cs typeface="Arial" panose="020B0604020202020204" pitchFamily="34" charset="0"/>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099AC2-6C53-E470-5A26-2130B1CF277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680649" y="43720"/>
            <a:ext cx="703369" cy="703369"/>
          </a:xfrm>
          <a:prstGeom prst="rect">
            <a:avLst/>
          </a:prstGeom>
        </p:spPr>
      </p:pic>
      <p:sp>
        <p:nvSpPr>
          <p:cNvPr id="5" name="Google Shape;109;p1">
            <a:extLst>
              <a:ext uri="{FF2B5EF4-FFF2-40B4-BE49-F238E27FC236}">
                <a16:creationId xmlns:a16="http://schemas.microsoft.com/office/drawing/2014/main" id="{1BD265DB-2504-CD1C-402D-049EC6C3B16F}"/>
              </a:ext>
            </a:extLst>
          </p:cNvPr>
          <p:cNvSpPr/>
          <p:nvPr userDrawn="1"/>
        </p:nvSpPr>
        <p:spPr>
          <a:xfrm>
            <a:off x="8562694" y="6490363"/>
            <a:ext cx="581305"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77792"/>
          <a:stretch/>
        </p:blipFill>
        <p:spPr>
          <a:xfrm>
            <a:off x="8664241" y="6430098"/>
            <a:ext cx="378209" cy="472670"/>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12/29/2024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12/29/2024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12/29/2024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12/29/2024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2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4ADF-55FA-5589-BB77-57314E6D5A93}"/>
              </a:ext>
            </a:extLst>
          </p:cNvPr>
          <p:cNvSpPr>
            <a:spLocks noGrp="1"/>
          </p:cNvSpPr>
          <p:nvPr>
            <p:ph type="title"/>
          </p:nvPr>
        </p:nvSpPr>
        <p:spPr/>
        <p:txBody>
          <a:bodyPr/>
          <a:lstStyle/>
          <a:p>
            <a:endParaRPr lang="en-US"/>
          </a:p>
        </p:txBody>
      </p:sp>
      <p:pic>
        <p:nvPicPr>
          <p:cNvPr id="53" name="Content Placeholder 52" descr="A black background with blue text&#10;&#10;Description automatically generated">
            <a:extLst>
              <a:ext uri="{FF2B5EF4-FFF2-40B4-BE49-F238E27FC236}">
                <a16:creationId xmlns:a16="http://schemas.microsoft.com/office/drawing/2014/main" id="{CCB4969B-AFD1-6CB0-1F55-9A97AF3F5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1087" y="3054350"/>
            <a:ext cx="4324350" cy="1200150"/>
          </a:xfrm>
        </p:spPr>
      </p:pic>
      <p:sp>
        <p:nvSpPr>
          <p:cNvPr id="4" name="Slide Number Placeholder 3">
            <a:extLst>
              <a:ext uri="{FF2B5EF4-FFF2-40B4-BE49-F238E27FC236}">
                <a16:creationId xmlns:a16="http://schemas.microsoft.com/office/drawing/2014/main" id="{FDACCD55-ED5E-62C8-A0D0-DC4E893BD8F1}"/>
              </a:ext>
            </a:extLst>
          </p:cNvPr>
          <p:cNvSpPr>
            <a:spLocks noGrp="1"/>
          </p:cNvSpPr>
          <p:nvPr>
            <p:ph type="sldNum" sz="quarter" idx="12"/>
          </p:nvPr>
        </p:nvSpPr>
        <p:spPr/>
        <p:txBody>
          <a:bodyPr/>
          <a:lstStyle/>
          <a:p>
            <a:fld id="{B487F271-60DF-4592-BB7F-B45BB4441AA9}" type="slidenum">
              <a:rPr lang="en-US" smtClean="0"/>
              <a:pPr/>
              <a:t>1</a:t>
            </a:fld>
            <a:endParaRPr lang="en-US" dirty="0"/>
          </a:p>
        </p:txBody>
      </p:sp>
      <p:sp>
        <p:nvSpPr>
          <p:cNvPr id="5" name="Google Shape;109;p1">
            <a:extLst>
              <a:ext uri="{FF2B5EF4-FFF2-40B4-BE49-F238E27FC236}">
                <a16:creationId xmlns:a16="http://schemas.microsoft.com/office/drawing/2014/main" id="{7B573B75-1A22-2A61-9C93-E799D45B6CD0}"/>
              </a:ext>
            </a:extLst>
          </p:cNvPr>
          <p:cNvSpPr/>
          <p:nvPr/>
        </p:nvSpPr>
        <p:spPr>
          <a:xfrm>
            <a:off x="-1814" y="0"/>
            <a:ext cx="9141714" cy="6492875"/>
          </a:xfrm>
          <a:prstGeom prst="rect">
            <a:avLst/>
          </a:prstGeom>
          <a:solidFill>
            <a:schemeClr val="lt2"/>
          </a:solidFill>
          <a:ln>
            <a:noFill/>
          </a:ln>
        </p:spPr>
        <p:txBody>
          <a:bodyPr spcFirstLastPara="1" wrap="square" lIns="68569" tIns="34275" rIns="68569" bIns="34275" anchor="ctr" anchorCtr="0">
            <a:noAutofit/>
          </a:bodyPr>
          <a:lstStyle/>
          <a:p>
            <a:pPr algn="ctr">
              <a:buClr>
                <a:srgbClr val="000000"/>
              </a:buClr>
              <a:buSzPts val="1800"/>
            </a:pPr>
            <a:endParaRPr sz="1350" dirty="0">
              <a:solidFill>
                <a:srgbClr val="595959"/>
              </a:solidFill>
              <a:latin typeface="Avenir"/>
              <a:ea typeface="Avenir"/>
              <a:cs typeface="Avenir"/>
              <a:sym typeface="Avenir"/>
            </a:endParaRPr>
          </a:p>
        </p:txBody>
      </p:sp>
      <p:grpSp>
        <p:nvGrpSpPr>
          <p:cNvPr id="6" name="Google Shape;121;p1">
            <a:extLst>
              <a:ext uri="{FF2B5EF4-FFF2-40B4-BE49-F238E27FC236}">
                <a16:creationId xmlns:a16="http://schemas.microsoft.com/office/drawing/2014/main" id="{D465C8D7-6CC8-1148-4680-DD2B1AEF995A}"/>
              </a:ext>
            </a:extLst>
          </p:cNvPr>
          <p:cNvGrpSpPr/>
          <p:nvPr/>
        </p:nvGrpSpPr>
        <p:grpSpPr>
          <a:xfrm>
            <a:off x="4069" y="0"/>
            <a:ext cx="3205856" cy="3614955"/>
            <a:chOff x="10849" y="15178"/>
            <a:chExt cx="2198951" cy="3331254"/>
          </a:xfrm>
        </p:grpSpPr>
        <p:sp>
          <p:nvSpPr>
            <p:cNvPr id="7" name="Google Shape;122;p1">
              <a:extLst>
                <a:ext uri="{FF2B5EF4-FFF2-40B4-BE49-F238E27FC236}">
                  <a16:creationId xmlns:a16="http://schemas.microsoft.com/office/drawing/2014/main" id="{6B70E46A-24C5-8056-89A6-9C64E77ADA6D}"/>
                </a:ext>
              </a:extLst>
            </p:cNvPr>
            <p:cNvSpPr/>
            <p:nvPr/>
          </p:nvSpPr>
          <p:spPr>
            <a:xfrm>
              <a:off x="19394" y="15241"/>
              <a:ext cx="2190406" cy="3331191"/>
            </a:xfrm>
            <a:custGeom>
              <a:avLst/>
              <a:gdLst/>
              <a:ahLst/>
              <a:cxnLst/>
              <a:rect l="l" t="t" r="r" b="b"/>
              <a:pathLst>
                <a:path w="3296088" h="5012722" extrusionOk="0">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8" name="Google Shape;123;p1">
              <a:extLst>
                <a:ext uri="{FF2B5EF4-FFF2-40B4-BE49-F238E27FC236}">
                  <a16:creationId xmlns:a16="http://schemas.microsoft.com/office/drawing/2014/main" id="{393CA37E-3BC4-C3A3-7226-B17FF2041D6A}"/>
                </a:ext>
              </a:extLst>
            </p:cNvPr>
            <p:cNvSpPr/>
            <p:nvPr/>
          </p:nvSpPr>
          <p:spPr>
            <a:xfrm>
              <a:off x="10849" y="15178"/>
              <a:ext cx="1978674" cy="3074959"/>
            </a:xfrm>
            <a:custGeom>
              <a:avLst/>
              <a:gdLst/>
              <a:ahLst/>
              <a:cxnLst/>
              <a:rect l="l" t="t" r="r" b="b"/>
              <a:pathLst>
                <a:path w="2977477" h="4627149" extrusionOk="0">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9" name="Google Shape;124;p1">
              <a:extLst>
                <a:ext uri="{FF2B5EF4-FFF2-40B4-BE49-F238E27FC236}">
                  <a16:creationId xmlns:a16="http://schemas.microsoft.com/office/drawing/2014/main" id="{CA9A7F4E-4471-C959-5CCF-571BB7A3EC8D}"/>
                </a:ext>
              </a:extLst>
            </p:cNvPr>
            <p:cNvSpPr/>
            <p:nvPr/>
          </p:nvSpPr>
          <p:spPr>
            <a:xfrm>
              <a:off x="25092" y="15178"/>
              <a:ext cx="1566146" cy="2737264"/>
            </a:xfrm>
            <a:custGeom>
              <a:avLst/>
              <a:gdLst/>
              <a:ahLst/>
              <a:cxnLst/>
              <a:rect l="l" t="t" r="r" b="b"/>
              <a:pathLst>
                <a:path w="2356712" h="4118991" extrusionOk="0">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10" name="Google Shape;125;p1">
              <a:extLst>
                <a:ext uri="{FF2B5EF4-FFF2-40B4-BE49-F238E27FC236}">
                  <a16:creationId xmlns:a16="http://schemas.microsoft.com/office/drawing/2014/main" id="{7F626452-9BAA-E8DD-0F9D-6501FF736432}"/>
                </a:ext>
              </a:extLst>
            </p:cNvPr>
            <p:cNvSpPr/>
            <p:nvPr/>
          </p:nvSpPr>
          <p:spPr>
            <a:xfrm>
              <a:off x="10849" y="15178"/>
              <a:ext cx="1368431" cy="2644975"/>
            </a:xfrm>
            <a:custGeom>
              <a:avLst/>
              <a:gdLst/>
              <a:ahLst/>
              <a:cxnLst/>
              <a:rect l="l" t="t" r="r" b="b"/>
              <a:pathLst>
                <a:path w="2059193" h="3980116" extrusionOk="0">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11" name="Google Shape;126;p1">
              <a:extLst>
                <a:ext uri="{FF2B5EF4-FFF2-40B4-BE49-F238E27FC236}">
                  <a16:creationId xmlns:a16="http://schemas.microsoft.com/office/drawing/2014/main" id="{464C3A6D-09DC-35B5-DE3B-441561FDD90D}"/>
                </a:ext>
              </a:extLst>
            </p:cNvPr>
            <p:cNvSpPr/>
            <p:nvPr/>
          </p:nvSpPr>
          <p:spPr>
            <a:xfrm>
              <a:off x="18825" y="543780"/>
              <a:ext cx="494287" cy="1905590"/>
            </a:xfrm>
            <a:custGeom>
              <a:avLst/>
              <a:gdLst/>
              <a:ahLst/>
              <a:cxnLst/>
              <a:rect l="l" t="t" r="r" b="b"/>
              <a:pathLst>
                <a:path w="743796" h="2867501" extrusionOk="0">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12" name="Google Shape;127;p1">
              <a:extLst>
                <a:ext uri="{FF2B5EF4-FFF2-40B4-BE49-F238E27FC236}">
                  <a16:creationId xmlns:a16="http://schemas.microsoft.com/office/drawing/2014/main" id="{76DE9E15-7B19-C628-E1A2-8588C2AE9A3B}"/>
                </a:ext>
              </a:extLst>
            </p:cNvPr>
            <p:cNvSpPr/>
            <p:nvPr/>
          </p:nvSpPr>
          <p:spPr>
            <a:xfrm>
              <a:off x="10849" y="672286"/>
              <a:ext cx="396930" cy="1690303"/>
            </a:xfrm>
            <a:custGeom>
              <a:avLst/>
              <a:gdLst/>
              <a:ahLst/>
              <a:cxnLst/>
              <a:rect l="l" t="t" r="r" b="b"/>
              <a:pathLst>
                <a:path w="597294" h="2543540" extrusionOk="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13" name="Google Shape;128;p1">
              <a:extLst>
                <a:ext uri="{FF2B5EF4-FFF2-40B4-BE49-F238E27FC236}">
                  <a16:creationId xmlns:a16="http://schemas.microsoft.com/office/drawing/2014/main" id="{D19F2C41-25C6-2754-0B05-55BAA323A5F3}"/>
                </a:ext>
              </a:extLst>
            </p:cNvPr>
            <p:cNvSpPr/>
            <p:nvPr/>
          </p:nvSpPr>
          <p:spPr>
            <a:xfrm>
              <a:off x="23002" y="881264"/>
              <a:ext cx="258791" cy="1336561"/>
            </a:xfrm>
            <a:custGeom>
              <a:avLst/>
              <a:gdLst/>
              <a:ahLst/>
              <a:cxnLst/>
              <a:rect l="l" t="t" r="r" b="b"/>
              <a:pathLst>
                <a:path w="389425" h="2011236" extrusionOk="0">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grpSp>
      <p:grpSp>
        <p:nvGrpSpPr>
          <p:cNvPr id="37" name="Google Shape;110;p1">
            <a:extLst>
              <a:ext uri="{FF2B5EF4-FFF2-40B4-BE49-F238E27FC236}">
                <a16:creationId xmlns:a16="http://schemas.microsoft.com/office/drawing/2014/main" id="{A7A0AA80-4642-9579-9B62-9341F7A0E6C8}"/>
              </a:ext>
            </a:extLst>
          </p:cNvPr>
          <p:cNvGrpSpPr/>
          <p:nvPr/>
        </p:nvGrpSpPr>
        <p:grpSpPr>
          <a:xfrm>
            <a:off x="5505451" y="2886881"/>
            <a:ext cx="3522888" cy="3605994"/>
            <a:chOff x="7980400" y="3276601"/>
            <a:chExt cx="4211600" cy="3581399"/>
          </a:xfrm>
        </p:grpSpPr>
        <p:grpSp>
          <p:nvGrpSpPr>
            <p:cNvPr id="38" name="Google Shape;111;p1">
              <a:extLst>
                <a:ext uri="{FF2B5EF4-FFF2-40B4-BE49-F238E27FC236}">
                  <a16:creationId xmlns:a16="http://schemas.microsoft.com/office/drawing/2014/main" id="{E1C6141E-8FBA-CBFC-A728-E98587AD9E16}"/>
                </a:ext>
              </a:extLst>
            </p:cNvPr>
            <p:cNvGrpSpPr/>
            <p:nvPr/>
          </p:nvGrpSpPr>
          <p:grpSpPr>
            <a:xfrm>
              <a:off x="8662740" y="3276601"/>
              <a:ext cx="3529260" cy="3581396"/>
              <a:chOff x="4114800" y="1423987"/>
              <a:chExt cx="3961542" cy="4007547"/>
            </a:xfrm>
          </p:grpSpPr>
          <p:sp>
            <p:nvSpPr>
              <p:cNvPr id="40" name="Google Shape;112;p1">
                <a:extLst>
                  <a:ext uri="{FF2B5EF4-FFF2-40B4-BE49-F238E27FC236}">
                    <a16:creationId xmlns:a16="http://schemas.microsoft.com/office/drawing/2014/main" id="{5476CFCE-1566-0DED-16DB-E2DAB1683AE4}"/>
                  </a:ext>
                </a:extLst>
              </p:cNvPr>
              <p:cNvSpPr/>
              <p:nvPr/>
            </p:nvSpPr>
            <p:spPr>
              <a:xfrm>
                <a:off x="4114800" y="1423987"/>
                <a:ext cx="3946874" cy="3989641"/>
              </a:xfrm>
              <a:custGeom>
                <a:avLst/>
                <a:gdLst/>
                <a:ahLst/>
                <a:cxnLst/>
                <a:rect l="l" t="t" r="r" b="b"/>
                <a:pathLst>
                  <a:path w="3946874" h="3989641" extrusionOk="0">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1" name="Google Shape;113;p1">
                <a:extLst>
                  <a:ext uri="{FF2B5EF4-FFF2-40B4-BE49-F238E27FC236}">
                    <a16:creationId xmlns:a16="http://schemas.microsoft.com/office/drawing/2014/main" id="{4378A3F4-9C5B-EE30-4912-832BDF7617BE}"/>
                  </a:ext>
                </a:extLst>
              </p:cNvPr>
              <p:cNvSpPr/>
              <p:nvPr/>
            </p:nvSpPr>
            <p:spPr>
              <a:xfrm>
                <a:off x="4395978" y="2441733"/>
                <a:ext cx="3665410" cy="2985611"/>
              </a:xfrm>
              <a:custGeom>
                <a:avLst/>
                <a:gdLst/>
                <a:ahLst/>
                <a:cxnLst/>
                <a:rect l="l" t="t" r="r" b="b"/>
                <a:pathLst>
                  <a:path w="3665410" h="2985611" extrusionOk="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2" name="Google Shape;114;p1">
                <a:extLst>
                  <a:ext uri="{FF2B5EF4-FFF2-40B4-BE49-F238E27FC236}">
                    <a16:creationId xmlns:a16="http://schemas.microsoft.com/office/drawing/2014/main" id="{D113D775-57BE-F3B1-1AC6-246ACB0487EF}"/>
                  </a:ext>
                </a:extLst>
              </p:cNvPr>
              <p:cNvSpPr/>
              <p:nvPr/>
            </p:nvSpPr>
            <p:spPr>
              <a:xfrm>
                <a:off x="7790402" y="5229700"/>
                <a:ext cx="285940" cy="199072"/>
              </a:xfrm>
              <a:custGeom>
                <a:avLst/>
                <a:gdLst/>
                <a:ahLst/>
                <a:cxnLst/>
                <a:rect l="l" t="t" r="r" b="b"/>
                <a:pathLst>
                  <a:path w="285940" h="199072" extrusionOk="0">
                    <a:moveTo>
                      <a:pt x="0" y="199073"/>
                    </a:moveTo>
                    <a:cubicBezTo>
                      <a:pt x="0" y="199073"/>
                      <a:pt x="242125" y="39243"/>
                      <a:pt x="285940"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3" name="Google Shape;115;p1">
                <a:extLst>
                  <a:ext uri="{FF2B5EF4-FFF2-40B4-BE49-F238E27FC236}">
                    <a16:creationId xmlns:a16="http://schemas.microsoft.com/office/drawing/2014/main" id="{38CBB04B-81CB-CA40-C218-02B8BDB77965}"/>
                  </a:ext>
                </a:extLst>
              </p:cNvPr>
              <p:cNvSpPr/>
              <p:nvPr/>
            </p:nvSpPr>
            <p:spPr>
              <a:xfrm>
                <a:off x="7393114" y="5049773"/>
                <a:ext cx="655796" cy="381190"/>
              </a:xfrm>
              <a:custGeom>
                <a:avLst/>
                <a:gdLst/>
                <a:ahLst/>
                <a:cxnLst/>
                <a:rect l="l" t="t" r="r" b="b"/>
                <a:pathLst>
                  <a:path w="655796" h="381190" extrusionOk="0">
                    <a:moveTo>
                      <a:pt x="0" y="381190"/>
                    </a:moveTo>
                    <a:cubicBezTo>
                      <a:pt x="0" y="381190"/>
                      <a:pt x="461105" y="172117"/>
                      <a:pt x="655796"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4" name="Google Shape;116;p1">
                <a:extLst>
                  <a:ext uri="{FF2B5EF4-FFF2-40B4-BE49-F238E27FC236}">
                    <a16:creationId xmlns:a16="http://schemas.microsoft.com/office/drawing/2014/main" id="{80745561-BE31-F231-6DBD-AE5AA66B626D}"/>
                  </a:ext>
                </a:extLst>
              </p:cNvPr>
              <p:cNvSpPr/>
              <p:nvPr/>
            </p:nvSpPr>
            <p:spPr>
              <a:xfrm>
                <a:off x="5154072" y="3867816"/>
                <a:ext cx="2907315" cy="1544764"/>
              </a:xfrm>
              <a:custGeom>
                <a:avLst/>
                <a:gdLst/>
                <a:ahLst/>
                <a:cxnLst/>
                <a:rect l="l" t="t" r="r" b="b"/>
                <a:pathLst>
                  <a:path w="2907315" h="1544764" extrusionOk="0">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5" name="Google Shape;117;p1">
                <a:extLst>
                  <a:ext uri="{FF2B5EF4-FFF2-40B4-BE49-F238E27FC236}">
                    <a16:creationId xmlns:a16="http://schemas.microsoft.com/office/drawing/2014/main" id="{0FC2BD79-DAD4-30CD-8697-8D2585AED92C}"/>
                  </a:ext>
                </a:extLst>
              </p:cNvPr>
              <p:cNvSpPr/>
              <p:nvPr/>
            </p:nvSpPr>
            <p:spPr>
              <a:xfrm>
                <a:off x="4907946" y="3479100"/>
                <a:ext cx="3168300" cy="1952434"/>
              </a:xfrm>
              <a:custGeom>
                <a:avLst/>
                <a:gdLst/>
                <a:ahLst/>
                <a:cxnLst/>
                <a:rect l="l" t="t" r="r" b="b"/>
                <a:pathLst>
                  <a:path w="3168300" h="1952434" extrusionOk="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6" name="Google Shape;118;p1">
                <a:extLst>
                  <a:ext uri="{FF2B5EF4-FFF2-40B4-BE49-F238E27FC236}">
                    <a16:creationId xmlns:a16="http://schemas.microsoft.com/office/drawing/2014/main" id="{234E1CE9-73FA-B962-4A68-676B8D3EA208}"/>
                  </a:ext>
                </a:extLst>
              </p:cNvPr>
              <p:cNvSpPr/>
              <p:nvPr/>
            </p:nvSpPr>
            <p:spPr>
              <a:xfrm>
                <a:off x="4704778" y="2976752"/>
                <a:ext cx="3356800" cy="2452020"/>
              </a:xfrm>
              <a:custGeom>
                <a:avLst/>
                <a:gdLst/>
                <a:ahLst/>
                <a:cxnLst/>
                <a:rect l="l" t="t" r="r" b="b"/>
                <a:pathLst>
                  <a:path w="3356800" h="2452020" extrusionOk="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grpSp>
        <p:sp>
          <p:nvSpPr>
            <p:cNvPr id="39" name="Google Shape;119;p1">
              <a:extLst>
                <a:ext uri="{FF2B5EF4-FFF2-40B4-BE49-F238E27FC236}">
                  <a16:creationId xmlns:a16="http://schemas.microsoft.com/office/drawing/2014/main" id="{F05DC348-F6DB-A064-14C6-CD75ED8BC42E}"/>
                </a:ext>
              </a:extLst>
            </p:cNvPr>
            <p:cNvSpPr/>
            <p:nvPr/>
          </p:nvSpPr>
          <p:spPr>
            <a:xfrm>
              <a:off x="7980400" y="5197178"/>
              <a:ext cx="4211600" cy="1660822"/>
            </a:xfrm>
            <a:custGeom>
              <a:avLst/>
              <a:gdLst/>
              <a:ahLst/>
              <a:cxnLst/>
              <a:rect l="l" t="t" r="r" b="b"/>
              <a:pathLst>
                <a:path w="4211600" h="1660822" extrusionOk="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spcFirstLastPara="1" wrap="square" lIns="68569" tIns="34275" rIns="68569" bIns="34275" anchor="ctr" anchorCtr="0">
              <a:noAutofit/>
            </a:bodyPr>
            <a:lstStyle/>
            <a:p>
              <a:pPr algn="ctr">
                <a:buClr>
                  <a:srgbClr val="000000"/>
                </a:buClr>
                <a:buSzPts val="1800"/>
              </a:pPr>
              <a:endParaRPr sz="1350">
                <a:solidFill>
                  <a:schemeClr val="lt1"/>
                </a:solidFill>
                <a:latin typeface="Avenir"/>
                <a:ea typeface="Avenir"/>
                <a:cs typeface="Avenir"/>
                <a:sym typeface="Avenir"/>
              </a:endParaRPr>
            </a:p>
          </p:txBody>
        </p:sp>
      </p:grpSp>
      <p:sp>
        <p:nvSpPr>
          <p:cNvPr id="56" name="Google Shape;120;p1">
            <a:extLst>
              <a:ext uri="{FF2B5EF4-FFF2-40B4-BE49-F238E27FC236}">
                <a16:creationId xmlns:a16="http://schemas.microsoft.com/office/drawing/2014/main" id="{D034D9A8-8326-9BED-333E-AC78151B9448}"/>
              </a:ext>
            </a:extLst>
          </p:cNvPr>
          <p:cNvSpPr txBox="1">
            <a:spLocks/>
          </p:cNvSpPr>
          <p:nvPr/>
        </p:nvSpPr>
        <p:spPr>
          <a:xfrm>
            <a:off x="600843" y="2033790"/>
            <a:ext cx="8227607" cy="2009564"/>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0"/>
              </a:spcBef>
              <a:buSzPts val="2400"/>
              <a:buNone/>
            </a:pPr>
            <a:r>
              <a:rPr lang="en-GB" sz="3600" b="1" dirty="0">
                <a:solidFill>
                  <a:schemeClr val="accent1">
                    <a:lumMod val="75000"/>
                  </a:schemeClr>
                </a:solidFill>
                <a:ea typeface="Times New Roman"/>
                <a:sym typeface="Times New Roman"/>
              </a:rPr>
              <a:t>CÁC THUẬT TOÁN TỔNG HỢP TRONG SỐ TRONG FEDERATED LEARNING</a:t>
            </a:r>
          </a:p>
        </p:txBody>
      </p:sp>
      <p:sp>
        <p:nvSpPr>
          <p:cNvPr id="57" name="Google Shape;134;p1">
            <a:extLst>
              <a:ext uri="{FF2B5EF4-FFF2-40B4-BE49-F238E27FC236}">
                <a16:creationId xmlns:a16="http://schemas.microsoft.com/office/drawing/2014/main" id="{45E27EB5-7344-AAE4-56A5-35CC13CB5AA3}"/>
              </a:ext>
            </a:extLst>
          </p:cNvPr>
          <p:cNvSpPr txBox="1"/>
          <p:nvPr/>
        </p:nvSpPr>
        <p:spPr>
          <a:xfrm>
            <a:off x="457685" y="4059084"/>
            <a:ext cx="8111153" cy="863207"/>
          </a:xfrm>
          <a:prstGeom prst="rect">
            <a:avLst/>
          </a:prstGeom>
          <a:noFill/>
          <a:ln>
            <a:noFill/>
          </a:ln>
        </p:spPr>
        <p:txBody>
          <a:bodyPr spcFirstLastPara="1" wrap="square" lIns="68569" tIns="34275" rIns="68569" bIns="34275" anchor="t" anchorCtr="0">
            <a:normAutofit/>
          </a:bodyPr>
          <a:lstStyle/>
          <a:p>
            <a:pPr algn="ctr">
              <a:lnSpc>
                <a:spcPct val="150000"/>
              </a:lnSpc>
              <a:buClr>
                <a:schemeClr val="accent5"/>
              </a:buClr>
              <a:buSzPts val="2000"/>
            </a:pPr>
            <a:r>
              <a:rPr lang="en-GB" sz="1400" b="1" u="sng" dirty="0">
                <a:solidFill>
                  <a:schemeClr val="accent1"/>
                </a:solidFill>
                <a:latin typeface="Arial" panose="020B0604020202020204" pitchFamily="34" charset="0"/>
                <a:ea typeface="Times New Roman"/>
                <a:cs typeface="Arial" panose="020B0604020202020204" pitchFamily="34" charset="0"/>
                <a:sym typeface="Times New Roman"/>
              </a:rPr>
              <a:t>MÔN HỌC</a:t>
            </a:r>
            <a:r>
              <a:rPr lang="en-GB" sz="1400" b="1" dirty="0">
                <a:solidFill>
                  <a:schemeClr val="accent1"/>
                </a:solidFill>
                <a:latin typeface="Arial" panose="020B0604020202020204" pitchFamily="34" charset="0"/>
                <a:ea typeface="Times New Roman"/>
                <a:cs typeface="Arial" panose="020B0604020202020204" pitchFamily="34" charset="0"/>
                <a:sym typeface="Times New Roman"/>
              </a:rPr>
              <a:t>: NT2102.CH180 – AN TOÀN BẢO MẬT HỆ THỐNG THÔNG TIN</a:t>
            </a:r>
          </a:p>
          <a:p>
            <a:pPr algn="ctr">
              <a:lnSpc>
                <a:spcPct val="150000"/>
              </a:lnSpc>
              <a:buClr>
                <a:schemeClr val="accent5"/>
              </a:buClr>
              <a:buSzPts val="2000"/>
            </a:pPr>
            <a:r>
              <a:rPr lang="en-GB" sz="1400" b="1" dirty="0">
                <a:solidFill>
                  <a:schemeClr val="accent1"/>
                </a:solidFill>
                <a:latin typeface="Arial" panose="020B0604020202020204" pitchFamily="34" charset="0"/>
                <a:ea typeface="Times New Roman"/>
                <a:cs typeface="Arial" panose="020B0604020202020204" pitchFamily="34" charset="0"/>
                <a:sym typeface="Times New Roman"/>
              </a:rPr>
              <a:t>GVHD: TS. </a:t>
            </a:r>
            <a:r>
              <a:rPr lang="en-GB" sz="1400" b="1" dirty="0" err="1">
                <a:solidFill>
                  <a:schemeClr val="accent1"/>
                </a:solidFill>
                <a:latin typeface="Arial" panose="020B0604020202020204" pitchFamily="34" charset="0"/>
                <a:ea typeface="Times New Roman"/>
                <a:cs typeface="Arial" panose="020B0604020202020204" pitchFamily="34" charset="0"/>
                <a:sym typeface="Times New Roman"/>
              </a:rPr>
              <a:t>Nguyễn</a:t>
            </a:r>
            <a:r>
              <a:rPr lang="en-GB" sz="1400" b="1" dirty="0">
                <a:solidFill>
                  <a:schemeClr val="accent1"/>
                </a:solidFill>
                <a:latin typeface="Arial" panose="020B0604020202020204" pitchFamily="34" charset="0"/>
                <a:ea typeface="Times New Roman"/>
                <a:cs typeface="Arial" panose="020B0604020202020204" pitchFamily="34" charset="0"/>
                <a:sym typeface="Times New Roman"/>
              </a:rPr>
              <a:t> </a:t>
            </a:r>
            <a:r>
              <a:rPr lang="en-GB" sz="1400" b="1" dirty="0" err="1">
                <a:solidFill>
                  <a:schemeClr val="accent1"/>
                </a:solidFill>
                <a:latin typeface="Arial" panose="020B0604020202020204" pitchFamily="34" charset="0"/>
                <a:ea typeface="Times New Roman"/>
                <a:cs typeface="Arial" panose="020B0604020202020204" pitchFamily="34" charset="0"/>
                <a:sym typeface="Times New Roman"/>
              </a:rPr>
              <a:t>Tấn</a:t>
            </a:r>
            <a:r>
              <a:rPr lang="en-GB" sz="1400" b="1" dirty="0">
                <a:solidFill>
                  <a:schemeClr val="accent1"/>
                </a:solidFill>
                <a:latin typeface="Arial" panose="020B0604020202020204" pitchFamily="34" charset="0"/>
                <a:ea typeface="Times New Roman"/>
                <a:cs typeface="Arial" panose="020B0604020202020204" pitchFamily="34" charset="0"/>
                <a:sym typeface="Times New Roman"/>
              </a:rPr>
              <a:t> </a:t>
            </a:r>
            <a:r>
              <a:rPr lang="en-GB" sz="1400" b="1" dirty="0" err="1">
                <a:solidFill>
                  <a:schemeClr val="accent1"/>
                </a:solidFill>
                <a:latin typeface="Arial" panose="020B0604020202020204" pitchFamily="34" charset="0"/>
                <a:ea typeface="Times New Roman"/>
                <a:cs typeface="Arial" panose="020B0604020202020204" pitchFamily="34" charset="0"/>
                <a:sym typeface="Times New Roman"/>
              </a:rPr>
              <a:t>Cầm</a:t>
            </a:r>
            <a:endParaRPr sz="1400" b="1" dirty="0">
              <a:solidFill>
                <a:schemeClr val="accent1"/>
              </a:solidFill>
              <a:latin typeface="Arial" panose="020B0604020202020204" pitchFamily="34" charset="0"/>
              <a:ea typeface="Times New Roman"/>
              <a:cs typeface="Arial" panose="020B0604020202020204" pitchFamily="34" charset="0"/>
              <a:sym typeface="Times New Roman"/>
            </a:endParaRPr>
          </a:p>
        </p:txBody>
      </p:sp>
      <p:sp>
        <p:nvSpPr>
          <p:cNvPr id="59" name="Google Shape;134;p1">
            <a:extLst>
              <a:ext uri="{FF2B5EF4-FFF2-40B4-BE49-F238E27FC236}">
                <a16:creationId xmlns:a16="http://schemas.microsoft.com/office/drawing/2014/main" id="{A81892EA-0B0F-28BE-7A60-05DE0DA71939}"/>
              </a:ext>
            </a:extLst>
          </p:cNvPr>
          <p:cNvSpPr txBox="1"/>
          <p:nvPr/>
        </p:nvSpPr>
        <p:spPr>
          <a:xfrm>
            <a:off x="-44505" y="4615174"/>
            <a:ext cx="1794151" cy="430062"/>
          </a:xfrm>
          <a:prstGeom prst="rect">
            <a:avLst/>
          </a:prstGeom>
          <a:noFill/>
          <a:ln>
            <a:noFill/>
          </a:ln>
        </p:spPr>
        <p:txBody>
          <a:bodyPr spcFirstLastPara="1" wrap="square" lIns="68569" tIns="34275" rIns="68569" bIns="34275" anchor="t" anchorCtr="0">
            <a:normAutofit fontScale="70000" lnSpcReduction="20000"/>
          </a:bodyPr>
          <a:lstStyle/>
          <a:p>
            <a:pPr algn="ctr">
              <a:lnSpc>
                <a:spcPct val="110000"/>
              </a:lnSpc>
              <a:buClr>
                <a:schemeClr val="accent5"/>
              </a:buClr>
              <a:buSzPts val="2000"/>
            </a:pPr>
            <a:r>
              <a:rPr lang="en-GB" sz="3600" b="1" dirty="0">
                <a:solidFill>
                  <a:schemeClr val="accent1"/>
                </a:solidFill>
                <a:latin typeface="Times New Roman"/>
                <a:ea typeface="Times New Roman"/>
                <a:cs typeface="Times New Roman"/>
                <a:sym typeface="Times New Roman"/>
              </a:rPr>
              <a:t>TAKA16</a:t>
            </a:r>
            <a:endParaRPr sz="3600" b="1" dirty="0">
              <a:solidFill>
                <a:schemeClr val="accent1"/>
              </a:solidFill>
              <a:latin typeface="Times New Roman"/>
              <a:ea typeface="Times New Roman"/>
              <a:cs typeface="Times New Roman"/>
              <a:sym typeface="Times New Roman"/>
            </a:endParaRPr>
          </a:p>
        </p:txBody>
      </p:sp>
      <p:sp>
        <p:nvSpPr>
          <p:cNvPr id="60" name="Google Shape;107;p1">
            <a:extLst>
              <a:ext uri="{FF2B5EF4-FFF2-40B4-BE49-F238E27FC236}">
                <a16:creationId xmlns:a16="http://schemas.microsoft.com/office/drawing/2014/main" id="{C23E7A25-A4A5-6032-EF5A-AE6E3C408DC3}"/>
              </a:ext>
            </a:extLst>
          </p:cNvPr>
          <p:cNvSpPr/>
          <p:nvPr/>
        </p:nvSpPr>
        <p:spPr>
          <a:xfrm>
            <a:off x="-44433" y="4893296"/>
            <a:ext cx="6591137" cy="160854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137156" tIns="81000" rIns="999000" bIns="189000" anchor="b" anchorCtr="0">
            <a:noAutofit/>
          </a:bodyPr>
          <a:lstStyle/>
          <a:p>
            <a:pPr marL="210736"/>
            <a:r>
              <a:rPr lang="en-US" sz="2000" b="1" dirty="0" err="1"/>
              <a:t>Các</a:t>
            </a:r>
            <a:r>
              <a:rPr lang="en-US" sz="2000" b="1" dirty="0"/>
              <a:t> </a:t>
            </a:r>
            <a:r>
              <a:rPr lang="en-US" sz="2000" b="1" dirty="0" err="1"/>
              <a:t>thành</a:t>
            </a:r>
            <a:r>
              <a:rPr lang="en-US" sz="2000" b="1" dirty="0"/>
              <a:t> </a:t>
            </a:r>
            <a:r>
              <a:rPr lang="en-US" sz="2000" b="1" dirty="0" err="1"/>
              <a:t>viên</a:t>
            </a:r>
            <a:r>
              <a:rPr lang="en-US" sz="2000" b="1" dirty="0"/>
              <a:t> </a:t>
            </a:r>
            <a:r>
              <a:rPr lang="en-US" sz="2000" b="1" dirty="0" err="1"/>
              <a:t>trong</a:t>
            </a:r>
            <a:r>
              <a:rPr lang="en-US" sz="2000" b="1" dirty="0"/>
              <a:t> </a:t>
            </a:r>
            <a:r>
              <a:rPr lang="en-US" sz="2000" b="1" dirty="0" err="1"/>
              <a:t>nhóm</a:t>
            </a:r>
            <a:r>
              <a:rPr lang="en-US" sz="2000" b="1" dirty="0"/>
              <a:t>:</a:t>
            </a:r>
          </a:p>
          <a:p>
            <a:pPr marL="1010836" lvl="1" indent="-342900">
              <a:buFont typeface="+mj-lt"/>
              <a:buAutoNum type="arabicPeriod"/>
            </a:pPr>
            <a:r>
              <a:rPr lang="en-US" sz="2000" b="1" dirty="0"/>
              <a:t>Lê Bá Trực – 240202016 </a:t>
            </a:r>
          </a:p>
          <a:p>
            <a:pPr marL="1010836" lvl="1" indent="-342900">
              <a:buFont typeface="+mj-lt"/>
              <a:buAutoNum type="arabicPeriod"/>
            </a:pPr>
            <a:r>
              <a:rPr lang="en-US" sz="2000" b="1" dirty="0"/>
              <a:t>Lê </a:t>
            </a:r>
            <a:r>
              <a:rPr lang="en-US" sz="2000" b="1" dirty="0" err="1"/>
              <a:t>Thị</a:t>
            </a:r>
            <a:r>
              <a:rPr lang="en-US" sz="2000" b="1" dirty="0"/>
              <a:t> </a:t>
            </a:r>
            <a:r>
              <a:rPr lang="en-US" sz="2000" b="1" dirty="0" err="1"/>
              <a:t>Ngọc</a:t>
            </a:r>
            <a:r>
              <a:rPr lang="en-US" sz="2000" b="1" dirty="0"/>
              <a:t> Lan – 240104010</a:t>
            </a:r>
          </a:p>
          <a:p>
            <a:pPr marL="1010836" lvl="1" indent="-342900">
              <a:buFont typeface="+mj-lt"/>
              <a:buAutoNum type="arabicPeriod"/>
            </a:pPr>
            <a:r>
              <a:rPr lang="en-US" sz="2000" b="1" dirty="0"/>
              <a:t>Vũ Mai Quỳnh Loan – 240104012</a:t>
            </a:r>
            <a:endParaRPr sz="2000" b="1" dirty="0"/>
          </a:p>
        </p:txBody>
      </p:sp>
      <p:pic>
        <p:nvPicPr>
          <p:cNvPr id="1036" name="Picture 12" descr="Trường Đại học Công nghệ Thông tin">
            <a:extLst>
              <a:ext uri="{FF2B5EF4-FFF2-40B4-BE49-F238E27FC236}">
                <a16:creationId xmlns:a16="http://schemas.microsoft.com/office/drawing/2014/main" id="{D75B0BD0-E3DF-E583-9462-216CCC14A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471" y="554193"/>
            <a:ext cx="432435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3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41E5-4AC4-117A-E558-EB303E83D8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81F394-308E-8E20-2BEE-B8FC80F65E2C}"/>
              </a:ext>
            </a:extLst>
          </p:cNvPr>
          <p:cNvSpPr>
            <a:spLocks noGrp="1"/>
          </p:cNvSpPr>
          <p:nvPr>
            <p:ph type="sldNum" sz="quarter" idx="12"/>
          </p:nvPr>
        </p:nvSpPr>
        <p:spPr/>
        <p:txBody>
          <a:bodyPr/>
          <a:lstStyle/>
          <a:p>
            <a:fld id="{B487F271-60DF-4592-BB7F-B45BB4441AA9}" type="slidenum">
              <a:rPr lang="en-US" smtClean="0"/>
              <a:pPr/>
              <a:t>10</a:t>
            </a:fld>
            <a:endParaRPr lang="en-US" dirty="0"/>
          </a:p>
        </p:txBody>
      </p:sp>
      <p:graphicFrame>
        <p:nvGraphicFramePr>
          <p:cNvPr id="7" name="Table 6">
            <a:extLst>
              <a:ext uri="{FF2B5EF4-FFF2-40B4-BE49-F238E27FC236}">
                <a16:creationId xmlns:a16="http://schemas.microsoft.com/office/drawing/2014/main" id="{2F207EDE-CE06-9700-A4CB-469E264CC805}"/>
              </a:ext>
            </a:extLst>
          </p:cNvPr>
          <p:cNvGraphicFramePr>
            <a:graphicFrameLocks noGrp="1"/>
          </p:cNvGraphicFramePr>
          <p:nvPr>
            <p:extLst>
              <p:ext uri="{D42A27DB-BD31-4B8C-83A1-F6EECF244321}">
                <p14:modId xmlns:p14="http://schemas.microsoft.com/office/powerpoint/2010/main" val="963143719"/>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Weighted Federated Averaging (W-FedAvg) </a:t>
                      </a:r>
                      <a:r>
                        <a:rPr lang="vi-VN" sz="1800" b="0" dirty="0">
                          <a:latin typeface="+mn-lt"/>
                          <a:cs typeface="Arial" panose="020B0604020202020204" pitchFamily="34" charset="0"/>
                        </a:rPr>
                        <a:t>là thuật toán tổng hợp mô hình cục bộ trong </a:t>
                      </a:r>
                      <a:r>
                        <a:rPr lang="vi-VN" sz="1800" b="1" dirty="0">
                          <a:latin typeface="+mn-lt"/>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mn-lt"/>
                          <a:cs typeface="Arial" panose="020B0604020202020204" pitchFamily="34" charset="0"/>
                        </a:rPr>
                        <a:t>, sử dụng trọng số dựa trên kích thước dữ liệu của từng client để cập nhật mô hình toàn cục</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p>
                      <a:pPr algn="ct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5" name="Picture 4">
            <a:extLst>
              <a:ext uri="{FF2B5EF4-FFF2-40B4-BE49-F238E27FC236}">
                <a16:creationId xmlns:a16="http://schemas.microsoft.com/office/drawing/2014/main" id="{952D8D80-C71A-153E-BCCE-F9AD945D129A}"/>
              </a:ext>
            </a:extLst>
          </p:cNvPr>
          <p:cNvPicPr>
            <a:picLocks noChangeAspect="1"/>
          </p:cNvPicPr>
          <p:nvPr/>
        </p:nvPicPr>
        <p:blipFill>
          <a:blip r:embed="rId3"/>
          <a:srcRect l="1524" t="6500" r="3961" b="1691"/>
          <a:stretch/>
        </p:blipFill>
        <p:spPr>
          <a:xfrm>
            <a:off x="3007360" y="1419517"/>
            <a:ext cx="5760721" cy="4742789"/>
          </a:xfrm>
          <a:prstGeom prst="rect">
            <a:avLst/>
          </a:prstGeom>
        </p:spPr>
      </p:pic>
      <p:sp>
        <p:nvSpPr>
          <p:cNvPr id="3" name="TextBox 2">
            <a:extLst>
              <a:ext uri="{FF2B5EF4-FFF2-40B4-BE49-F238E27FC236}">
                <a16:creationId xmlns:a16="http://schemas.microsoft.com/office/drawing/2014/main" id="{E349DA6F-0B92-39F4-0E7C-7B15932207B4}"/>
              </a:ext>
            </a:extLst>
          </p:cNvPr>
          <p:cNvSpPr txBox="1"/>
          <p:nvPr/>
        </p:nvSpPr>
        <p:spPr>
          <a:xfrm>
            <a:off x="4084320" y="1137920"/>
            <a:ext cx="36068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t>
            </a:r>
            <a:r>
              <a:rPr lang="en-US" sz="1600" dirty="0" err="1">
                <a:latin typeface="Arial" panose="020B0604020202020204" pitchFamily="34" charset="0"/>
                <a:cs typeface="Arial" panose="020B0604020202020204" pitchFamily="34" charset="0"/>
              </a:rPr>
              <a:t>FedAvg</a:t>
            </a:r>
            <a:r>
              <a:rPr lang="en-US" sz="1600" dirty="0">
                <a:latin typeface="Arial" panose="020B0604020202020204" pitchFamily="34" charset="0"/>
                <a:cs typeface="Arial" panose="020B0604020202020204" pitchFamily="34" charset="0"/>
              </a:rPr>
              <a:t> by example forgetting </a:t>
            </a:r>
            <a:r>
              <a:rPr lang="en-US" sz="1600" baseline="30000" dirty="0">
                <a:latin typeface="Arial" panose="020B0604020202020204" pitchFamily="34" charset="0"/>
                <a:cs typeface="Arial" panose="020B0604020202020204" pitchFamily="34" charset="0"/>
                <a:hlinkClick r:id="rId2" action="ppaction://hlinksldjump"/>
              </a:rPr>
              <a:t>[5]</a:t>
            </a:r>
            <a:endParaRPr lang="en-US" sz="1600" baseline="30000"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C498BA8E-B995-FD88-635D-6A2E877C16E5}"/>
              </a:ext>
            </a:extLst>
          </p:cNvPr>
          <p:cNvSpPr>
            <a:spLocks noGrp="1"/>
          </p:cNvSpPr>
          <p:nvPr>
            <p:ph type="title"/>
          </p:nvPr>
        </p:nvSpPr>
        <p:spPr>
          <a:xfrm>
            <a:off x="169946" y="144644"/>
            <a:ext cx="8214072" cy="510111"/>
          </a:xfrm>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129551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5880-5A24-3C3A-1039-905CCF398F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F4322E-51DB-5E8E-1265-C335BA740399}"/>
              </a:ext>
            </a:extLst>
          </p:cNvPr>
          <p:cNvSpPr>
            <a:spLocks noGrp="1"/>
          </p:cNvSpPr>
          <p:nvPr>
            <p:ph type="sldNum" sz="quarter" idx="12"/>
          </p:nvPr>
        </p:nvSpPr>
        <p:spPr/>
        <p:txBody>
          <a:bodyPr/>
          <a:lstStyle/>
          <a:p>
            <a:fld id="{B487F271-60DF-4592-BB7F-B45BB4441AA9}" type="slidenum">
              <a:rPr lang="en-US" smtClean="0"/>
              <a:pPr/>
              <a:t>11</a:t>
            </a:fld>
            <a:endParaRPr lang="en-US" dirty="0"/>
          </a:p>
        </p:txBody>
      </p:sp>
      <p:graphicFrame>
        <p:nvGraphicFramePr>
          <p:cNvPr id="7" name="Table 6">
            <a:extLst>
              <a:ext uri="{FF2B5EF4-FFF2-40B4-BE49-F238E27FC236}">
                <a16:creationId xmlns:a16="http://schemas.microsoft.com/office/drawing/2014/main" id="{B8ED05F7-C197-4FAC-3DFF-3DE9347C4A95}"/>
              </a:ext>
            </a:extLst>
          </p:cNvPr>
          <p:cNvGraphicFramePr>
            <a:graphicFrameLocks noGrp="1"/>
          </p:cNvGraphicFramePr>
          <p:nvPr>
            <p:extLst>
              <p:ext uri="{D42A27DB-BD31-4B8C-83A1-F6EECF244321}">
                <p14:modId xmlns:p14="http://schemas.microsoft.com/office/powerpoint/2010/main" val="1684132084"/>
              </p:ext>
            </p:extLst>
          </p:nvPr>
        </p:nvGraphicFramePr>
        <p:xfrm>
          <a:off x="375919" y="1137920"/>
          <a:ext cx="8445352" cy="5212080"/>
        </p:xfrm>
        <a:graphic>
          <a:graphicData uri="http://schemas.openxmlformats.org/drawingml/2006/table">
            <a:tbl>
              <a:tblPr firstRow="1" bandRow="1">
                <a:tableStyleId>{E8B1032C-EA38-4F05-BA0D-38AFFFC7BED3}</a:tableStyleId>
              </a:tblPr>
              <a:tblGrid>
                <a:gridCol w="2754141">
                  <a:extLst>
                    <a:ext uri="{9D8B030D-6E8A-4147-A177-3AD203B41FA5}">
                      <a16:colId xmlns:a16="http://schemas.microsoft.com/office/drawing/2014/main" val="1734667223"/>
                    </a:ext>
                  </a:extLst>
                </a:gridCol>
                <a:gridCol w="5691211">
                  <a:extLst>
                    <a:ext uri="{9D8B030D-6E8A-4147-A177-3AD203B41FA5}">
                      <a16:colId xmlns:a16="http://schemas.microsoft.com/office/drawing/2014/main" val="1678196743"/>
                    </a:ext>
                  </a:extLst>
                </a:gridCol>
              </a:tblGrid>
              <a:tr h="5166061">
                <a:tc>
                  <a:txBody>
                    <a:bodyPr/>
                    <a:lstStyle/>
                    <a:p>
                      <a:pPr algn="ctr"/>
                      <a:r>
                        <a:rPr lang="vi-VN" sz="1800" b="1" dirty="0">
                          <a:latin typeface="+mn-lt"/>
                          <a:cs typeface="Arial" panose="020B0604020202020204" pitchFamily="34" charset="0"/>
                        </a:rPr>
                        <a:t>Median-based Federated Averaging (Median FedAvg) </a:t>
                      </a:r>
                      <a:r>
                        <a:rPr lang="vi-VN" sz="1800" b="0" dirty="0">
                          <a:latin typeface="+mn-lt"/>
                          <a:cs typeface="Arial" panose="020B0604020202020204" pitchFamily="34" charset="0"/>
                        </a:rPr>
                        <a:t>là biến thể của </a:t>
                      </a:r>
                      <a:r>
                        <a:rPr lang="vi-VN" sz="1800" b="1" dirty="0">
                          <a:latin typeface="+mn-lt"/>
                          <a:cs typeface="Arial" panose="020B0604020202020204" pitchFamily="34" charset="0"/>
                        </a:rPr>
                        <a:t>FedAvg</a:t>
                      </a:r>
                      <a:r>
                        <a:rPr lang="vi-VN" sz="1800" b="0" dirty="0">
                          <a:latin typeface="+mn-lt"/>
                          <a:cs typeface="Arial" panose="020B0604020202020204" pitchFamily="34" charset="0"/>
                        </a:rPr>
                        <a:t>, tổng hợp tham số mô hình bằng trung vị thay vì trung bình, giúp giảm ảnh hưởng của outliers và cải thiện độ tin cậy</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txBody>
                  <a:tcPr anchor="ctr"/>
                </a:tc>
                <a:tc>
                  <a:txBody>
                    <a:bodyPr/>
                    <a:lstStyle/>
                    <a:p>
                      <a:pPr rtl="0" fontAlgn="base"/>
                      <a:r>
                        <a:rPr lang="vi-VN" sz="1200" b="0" i="0" kern="1200" dirty="0">
                          <a:solidFill>
                            <a:schemeClr val="tx1"/>
                          </a:solidFill>
                          <a:effectLst/>
                          <a:latin typeface="+mn-lt"/>
                          <a:ea typeface="+mn-ea"/>
                          <a:cs typeface="+mn-cs"/>
                        </a:rPr>
                        <a:t>/ Server-side Mean-based Aggregation</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Input: Number of clients N, Number of training rounds R</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Output: Global model weights W_global</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Initialize W_global // Khởi tạo trọng số mô hình</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For r = 1 to R do:</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Select a subset of clients C ⊆ N // Chọn ngẫu nhiên một tập các client tham gia</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Initialize list of weights W_list = [] // Danh sách chứa trọng số từ các client</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For each client c in C do:</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Send W_global to client c // Gửi trọng số toàn cầu hiện tại đến client</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W_c, num_samples = client_train(c, W_global) // Huấn luyện cục bộ tại client và lấy trọng số mới</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Append (W_c, num_samples) to W_list // Lưu trọng số và kích thước dữ liệu client vào danh sách</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End For</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Aggregate weights using weighted mean: </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W_global = WeightedMean(W_list)</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Công thức Weighted Mean:</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W_global = </a:t>
                      </a:r>
                      <a:r>
                        <a:rPr lang="el-GR" sz="1200" b="0" i="0" kern="1200" dirty="0">
                          <a:solidFill>
                            <a:schemeClr val="tx1"/>
                          </a:solidFill>
                          <a:effectLst/>
                          <a:latin typeface="+mn-lt"/>
                          <a:ea typeface="+mn-ea"/>
                          <a:cs typeface="+mn-cs"/>
                        </a:rPr>
                        <a:t>Σ (</a:t>
                      </a:r>
                      <a:r>
                        <a:rPr lang="vi-VN" sz="1200" b="0" i="0" kern="1200" dirty="0">
                          <a:solidFill>
                            <a:schemeClr val="tx1"/>
                          </a:solidFill>
                          <a:effectLst/>
                          <a:latin typeface="+mn-lt"/>
                          <a:ea typeface="+mn-ea"/>
                          <a:cs typeface="+mn-cs"/>
                        </a:rPr>
                        <a:t>W_c * num_samples) / </a:t>
                      </a:r>
                      <a:r>
                        <a:rPr lang="el-GR" sz="1200" b="0" i="0" kern="1200" dirty="0">
                          <a:solidFill>
                            <a:schemeClr val="tx1"/>
                          </a:solidFill>
                          <a:effectLst/>
                          <a:latin typeface="+mn-lt"/>
                          <a:ea typeface="+mn-ea"/>
                          <a:cs typeface="+mn-cs"/>
                        </a:rPr>
                        <a:t>Σ </a:t>
                      </a:r>
                      <a:r>
                        <a:rPr lang="vi-VN" sz="1200" b="0" i="0" kern="1200" dirty="0">
                          <a:solidFill>
                            <a:schemeClr val="tx1"/>
                          </a:solidFill>
                          <a:effectLst/>
                          <a:latin typeface="+mn-lt"/>
                          <a:ea typeface="+mn-ea"/>
                          <a:cs typeface="+mn-cs"/>
                        </a:rPr>
                        <a:t>num_samples</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Với W_c là trọng số từ client c và num_samples là số lượng mẫu huấn luyện tại client c</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End For</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Return W_global // Trả về mô hình toàn cầu sau R vòng</a:t>
                      </a:r>
                      <a:r>
                        <a:rPr lang="en-US" sz="1200" b="1" i="0" kern="1200" dirty="0">
                          <a:solidFill>
                            <a:schemeClr val="tx1"/>
                          </a:solidFill>
                          <a:effectLst/>
                          <a:latin typeface="+mn-lt"/>
                          <a:ea typeface="+mn-ea"/>
                          <a:cs typeface="+mn-cs"/>
                        </a:rPr>
                        <a:t>​</a:t>
                      </a: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sp>
        <p:nvSpPr>
          <p:cNvPr id="6" name="Title 1">
            <a:extLst>
              <a:ext uri="{FF2B5EF4-FFF2-40B4-BE49-F238E27FC236}">
                <a16:creationId xmlns:a16="http://schemas.microsoft.com/office/drawing/2014/main" id="{6FCF35D0-1FB1-FBB9-CE83-4FBBF8216E94}"/>
              </a:ext>
            </a:extLst>
          </p:cNvPr>
          <p:cNvSpPr txBox="1">
            <a:spLocks/>
          </p:cNvSpPr>
          <p:nvPr/>
        </p:nvSpPr>
        <p:spPr>
          <a:xfrm>
            <a:off x="84221" y="129969"/>
            <a:ext cx="8214072" cy="510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336208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3. Demo</a:t>
            </a:r>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12</a:t>
            </a:fld>
            <a:endParaRPr lang="en-US" dirty="0"/>
          </a:p>
        </p:txBody>
      </p:sp>
      <p:pic>
        <p:nvPicPr>
          <p:cNvPr id="1026" name="Picture 2" descr="Image result for Demo Symbol">
            <a:extLst>
              <a:ext uri="{FF2B5EF4-FFF2-40B4-BE49-F238E27FC236}">
                <a16:creationId xmlns:a16="http://schemas.microsoft.com/office/drawing/2014/main" id="{5168EE82-3FE0-E092-BCFE-1E6F2F2A8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 t="14695" r="-700" b="18470"/>
          <a:stretch/>
        </p:blipFill>
        <p:spPr bwMode="auto">
          <a:xfrm>
            <a:off x="823777" y="984324"/>
            <a:ext cx="6906410" cy="488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4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3B24-6E42-56F1-292A-E442DA08B94C}"/>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hệ</a:t>
            </a:r>
            <a:r>
              <a:rPr lang="en-US" dirty="0"/>
              <a:t> </a:t>
            </a:r>
            <a:r>
              <a:rPr lang="en-US" dirty="0" err="1"/>
              <a:t>thống</a:t>
            </a:r>
            <a:r>
              <a:rPr lang="en-US" dirty="0"/>
              <a:t> Federated Learning</a:t>
            </a:r>
          </a:p>
        </p:txBody>
      </p:sp>
      <p:sp>
        <p:nvSpPr>
          <p:cNvPr id="4" name="Slide Number Placeholder 3">
            <a:extLst>
              <a:ext uri="{FF2B5EF4-FFF2-40B4-BE49-F238E27FC236}">
                <a16:creationId xmlns:a16="http://schemas.microsoft.com/office/drawing/2014/main" id="{956C3F7E-B21D-9369-644F-0C299E549588}"/>
              </a:ext>
            </a:extLst>
          </p:cNvPr>
          <p:cNvSpPr>
            <a:spLocks noGrp="1"/>
          </p:cNvSpPr>
          <p:nvPr>
            <p:ph type="sldNum" sz="quarter" idx="12"/>
          </p:nvPr>
        </p:nvSpPr>
        <p:spPr/>
        <p:txBody>
          <a:bodyPr/>
          <a:lstStyle/>
          <a:p>
            <a:fld id="{B487F271-60DF-4592-BB7F-B45BB4441AA9}" type="slidenum">
              <a:rPr lang="en-US" smtClean="0"/>
              <a:pPr/>
              <a:t>13</a:t>
            </a:fld>
            <a:endParaRPr lang="en-US" dirty="0"/>
          </a:p>
        </p:txBody>
      </p:sp>
      <p:pic>
        <p:nvPicPr>
          <p:cNvPr id="5" name="Picture 4" descr="A diagram of a server&#10;&#10;Description automatically generated">
            <a:extLst>
              <a:ext uri="{FF2B5EF4-FFF2-40B4-BE49-F238E27FC236}">
                <a16:creationId xmlns:a16="http://schemas.microsoft.com/office/drawing/2014/main" id="{5E727786-C648-DBCF-7F40-349CF5679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91" y="873125"/>
            <a:ext cx="8384018" cy="5356456"/>
          </a:xfrm>
          <a:prstGeom prst="rect">
            <a:avLst/>
          </a:prstGeom>
        </p:spPr>
      </p:pic>
    </p:spTree>
    <p:extLst>
      <p:ext uri="{BB962C8B-B14F-4D97-AF65-F5344CB8AC3E}">
        <p14:creationId xmlns:p14="http://schemas.microsoft.com/office/powerpoint/2010/main" val="2152492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7C6E2-04FE-5D36-EA6C-95388A6D1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0F033-272E-D821-FF65-7DA8174F5D54}"/>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4" name="Slide Number Placeholder 3">
            <a:extLst>
              <a:ext uri="{FF2B5EF4-FFF2-40B4-BE49-F238E27FC236}">
                <a16:creationId xmlns:a16="http://schemas.microsoft.com/office/drawing/2014/main" id="{9CD07032-E656-32ED-B7B1-D11301825CED}"/>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
        <p:nvSpPr>
          <p:cNvPr id="5" name="Flowchart: Magnetic Disk 4">
            <a:extLst>
              <a:ext uri="{FF2B5EF4-FFF2-40B4-BE49-F238E27FC236}">
                <a16:creationId xmlns:a16="http://schemas.microsoft.com/office/drawing/2014/main" id="{51CF73E6-6A94-D8C3-FC39-9CB9400465CD}"/>
              </a:ext>
            </a:extLst>
          </p:cNvPr>
          <p:cNvSpPr/>
          <p:nvPr/>
        </p:nvSpPr>
        <p:spPr>
          <a:xfrm>
            <a:off x="215267" y="2083556"/>
            <a:ext cx="1374648" cy="96577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CIC-UNSWNB-15</a:t>
            </a:r>
          </a:p>
        </p:txBody>
      </p:sp>
      <p:sp>
        <p:nvSpPr>
          <p:cNvPr id="6" name="Rectangle 5">
            <a:extLst>
              <a:ext uri="{FF2B5EF4-FFF2-40B4-BE49-F238E27FC236}">
                <a16:creationId xmlns:a16="http://schemas.microsoft.com/office/drawing/2014/main" id="{59604FDA-A4DD-FAF2-04C1-C10527018C48}"/>
              </a:ext>
            </a:extLst>
          </p:cNvPr>
          <p:cNvSpPr/>
          <p:nvPr/>
        </p:nvSpPr>
        <p:spPr>
          <a:xfrm>
            <a:off x="99989" y="3790289"/>
            <a:ext cx="1602915" cy="2201237"/>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020399D-94DB-D9FD-D435-2EBCCA34E8C3}"/>
              </a:ext>
            </a:extLst>
          </p:cNvPr>
          <p:cNvSpPr txBox="1"/>
          <p:nvPr/>
        </p:nvSpPr>
        <p:spPr>
          <a:xfrm>
            <a:off x="123178" y="5622194"/>
            <a:ext cx="1530450" cy="369332"/>
          </a:xfrm>
          <a:prstGeom prst="rect">
            <a:avLst/>
          </a:prstGeom>
          <a:noFill/>
        </p:spPr>
        <p:txBody>
          <a:bodyPr wrap="square" rtlCol="0">
            <a:spAutoFit/>
          </a:bodyPr>
          <a:lstStyle/>
          <a:p>
            <a:r>
              <a:rPr lang="en-US" dirty="0"/>
              <a:t>Preprocessing</a:t>
            </a:r>
          </a:p>
        </p:txBody>
      </p:sp>
      <p:sp>
        <p:nvSpPr>
          <p:cNvPr id="8" name="Rectangle 7">
            <a:extLst>
              <a:ext uri="{FF2B5EF4-FFF2-40B4-BE49-F238E27FC236}">
                <a16:creationId xmlns:a16="http://schemas.microsoft.com/office/drawing/2014/main" id="{CE7F41D0-6125-62BC-D0D7-B3BE9F006F50}"/>
              </a:ext>
            </a:extLst>
          </p:cNvPr>
          <p:cNvSpPr/>
          <p:nvPr/>
        </p:nvSpPr>
        <p:spPr>
          <a:xfrm>
            <a:off x="150822" y="3884091"/>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Collect Features</a:t>
            </a:r>
          </a:p>
        </p:txBody>
      </p:sp>
      <p:sp>
        <p:nvSpPr>
          <p:cNvPr id="9" name="Rectangle 8">
            <a:extLst>
              <a:ext uri="{FF2B5EF4-FFF2-40B4-BE49-F238E27FC236}">
                <a16:creationId xmlns:a16="http://schemas.microsoft.com/office/drawing/2014/main" id="{E5C89E75-2801-766D-57A6-0AFF169D4DB0}"/>
              </a:ext>
            </a:extLst>
          </p:cNvPr>
          <p:cNvSpPr/>
          <p:nvPr/>
        </p:nvSpPr>
        <p:spPr>
          <a:xfrm>
            <a:off x="107960" y="5030142"/>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Standard Scaler</a:t>
            </a:r>
          </a:p>
        </p:txBody>
      </p:sp>
      <p:cxnSp>
        <p:nvCxnSpPr>
          <p:cNvPr id="11" name="Straight Arrow Connector 10">
            <a:extLst>
              <a:ext uri="{FF2B5EF4-FFF2-40B4-BE49-F238E27FC236}">
                <a16:creationId xmlns:a16="http://schemas.microsoft.com/office/drawing/2014/main" id="{66B9970D-A3A5-D741-081A-DDDD9639987C}"/>
              </a:ext>
            </a:extLst>
          </p:cNvPr>
          <p:cNvCxnSpPr>
            <a:cxnSpLocks/>
            <a:stCxn id="5" idx="3"/>
            <a:endCxn id="6" idx="0"/>
          </p:cNvCxnSpPr>
          <p:nvPr/>
        </p:nvCxnSpPr>
        <p:spPr>
          <a:xfrm flipH="1">
            <a:off x="901447" y="3049327"/>
            <a:ext cx="1144" cy="740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19BE20F6-D145-F15F-AEBB-EEFCB9C06303}"/>
              </a:ext>
            </a:extLst>
          </p:cNvPr>
          <p:cNvSpPr/>
          <p:nvPr/>
        </p:nvSpPr>
        <p:spPr>
          <a:xfrm>
            <a:off x="2155867" y="1003639"/>
            <a:ext cx="6942086" cy="3454061"/>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B25BA8-D634-A1F5-6434-DB18DA6CE62D}"/>
              </a:ext>
            </a:extLst>
          </p:cNvPr>
          <p:cNvSpPr/>
          <p:nvPr/>
        </p:nvSpPr>
        <p:spPr>
          <a:xfrm>
            <a:off x="2411076" y="4651192"/>
            <a:ext cx="6609746" cy="1598435"/>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Flowchart: Multidocument 14">
            <a:extLst>
              <a:ext uri="{FF2B5EF4-FFF2-40B4-BE49-F238E27FC236}">
                <a16:creationId xmlns:a16="http://schemas.microsoft.com/office/drawing/2014/main" id="{ED69FD64-9F63-6BEC-D5BB-A84E91809221}"/>
              </a:ext>
            </a:extLst>
          </p:cNvPr>
          <p:cNvSpPr/>
          <p:nvPr/>
        </p:nvSpPr>
        <p:spPr>
          <a:xfrm>
            <a:off x="2250732" y="2073058"/>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6" name="Flowchart: Multidocument 15">
            <a:extLst>
              <a:ext uri="{FF2B5EF4-FFF2-40B4-BE49-F238E27FC236}">
                <a16:creationId xmlns:a16="http://schemas.microsoft.com/office/drawing/2014/main" id="{82E6797F-EF6C-A849-DBAE-4CF851645F78}"/>
              </a:ext>
            </a:extLst>
          </p:cNvPr>
          <p:cNvSpPr/>
          <p:nvPr/>
        </p:nvSpPr>
        <p:spPr>
          <a:xfrm>
            <a:off x="4276982" y="1084449"/>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1</a:t>
            </a:r>
          </a:p>
        </p:txBody>
      </p:sp>
      <p:sp>
        <p:nvSpPr>
          <p:cNvPr id="17" name="Flowchart: Multidocument 16">
            <a:extLst>
              <a:ext uri="{FF2B5EF4-FFF2-40B4-BE49-F238E27FC236}">
                <a16:creationId xmlns:a16="http://schemas.microsoft.com/office/drawing/2014/main" id="{533F17B2-2484-405D-3278-454B78AE0338}"/>
              </a:ext>
            </a:extLst>
          </p:cNvPr>
          <p:cNvSpPr/>
          <p:nvPr/>
        </p:nvSpPr>
        <p:spPr>
          <a:xfrm>
            <a:off x="4200155" y="2083556"/>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2</a:t>
            </a:r>
          </a:p>
        </p:txBody>
      </p:sp>
      <p:sp>
        <p:nvSpPr>
          <p:cNvPr id="18" name="Flowchart: Multidocument 17">
            <a:extLst>
              <a:ext uri="{FF2B5EF4-FFF2-40B4-BE49-F238E27FC236}">
                <a16:creationId xmlns:a16="http://schemas.microsoft.com/office/drawing/2014/main" id="{A49C2089-3367-507F-AC18-720AB6689945}"/>
              </a:ext>
            </a:extLst>
          </p:cNvPr>
          <p:cNvSpPr/>
          <p:nvPr/>
        </p:nvSpPr>
        <p:spPr>
          <a:xfrm>
            <a:off x="4190297" y="3252414"/>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n</a:t>
            </a:r>
          </a:p>
        </p:txBody>
      </p:sp>
      <p:pic>
        <p:nvPicPr>
          <p:cNvPr id="25" name="Picture 24">
            <a:extLst>
              <a:ext uri="{FF2B5EF4-FFF2-40B4-BE49-F238E27FC236}">
                <a16:creationId xmlns:a16="http://schemas.microsoft.com/office/drawing/2014/main" id="{37A371B7-0806-785D-7978-A4955E59E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5251" y="967929"/>
            <a:ext cx="1271323" cy="1063511"/>
          </a:xfrm>
          <a:prstGeom prst="rect">
            <a:avLst/>
          </a:prstGeom>
        </p:spPr>
      </p:pic>
      <p:pic>
        <p:nvPicPr>
          <p:cNvPr id="26" name="Picture 25" descr="A group of dots in different colors&#10;&#10;Description automatically generated">
            <a:extLst>
              <a:ext uri="{FF2B5EF4-FFF2-40B4-BE49-F238E27FC236}">
                <a16:creationId xmlns:a16="http://schemas.microsoft.com/office/drawing/2014/main" id="{A1C7B25A-9A37-F387-D6EB-2A08FECD13F7}"/>
              </a:ext>
            </a:extLst>
          </p:cNvPr>
          <p:cNvPicPr>
            <a:picLocks noChangeAspect="1"/>
          </p:cNvPicPr>
          <p:nvPr/>
        </p:nvPicPr>
        <p:blipFill>
          <a:blip r:embed="rId4">
            <a:extLst>
              <a:ext uri="{28A0092B-C50C-407E-A947-70E740481C1C}">
                <a14:useLocalDpi xmlns:a14="http://schemas.microsoft.com/office/drawing/2010/main" val="0"/>
              </a:ext>
            </a:extLst>
          </a:blip>
          <a:srcRect l="5466" r="10174"/>
          <a:stretch/>
        </p:blipFill>
        <p:spPr>
          <a:xfrm>
            <a:off x="5974436" y="1967036"/>
            <a:ext cx="1268593" cy="1063511"/>
          </a:xfrm>
          <a:prstGeom prst="rect">
            <a:avLst/>
          </a:prstGeom>
        </p:spPr>
      </p:pic>
      <p:pic>
        <p:nvPicPr>
          <p:cNvPr id="27" name="Picture 26">
            <a:extLst>
              <a:ext uri="{FF2B5EF4-FFF2-40B4-BE49-F238E27FC236}">
                <a16:creationId xmlns:a16="http://schemas.microsoft.com/office/drawing/2014/main" id="{ED43D4C5-6957-771C-9AC4-566281E84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34462" y="3135893"/>
            <a:ext cx="1271323" cy="1063511"/>
          </a:xfrm>
          <a:prstGeom prst="rect">
            <a:avLst/>
          </a:prstGeom>
        </p:spPr>
      </p:pic>
      <p:pic>
        <p:nvPicPr>
          <p:cNvPr id="28" name="Picture 27" descr="A group of dots in different colors&#10;&#10;Description automatically generated">
            <a:extLst>
              <a:ext uri="{FF2B5EF4-FFF2-40B4-BE49-F238E27FC236}">
                <a16:creationId xmlns:a16="http://schemas.microsoft.com/office/drawing/2014/main" id="{9C1291C0-F61B-C73E-7C7D-7F2344ED4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783" y="2073058"/>
            <a:ext cx="1503782" cy="1063511"/>
          </a:xfrm>
          <a:prstGeom prst="rect">
            <a:avLst/>
          </a:prstGeom>
        </p:spPr>
      </p:pic>
      <p:sp>
        <p:nvSpPr>
          <p:cNvPr id="30" name="TextBox 29">
            <a:extLst>
              <a:ext uri="{FF2B5EF4-FFF2-40B4-BE49-F238E27FC236}">
                <a16:creationId xmlns:a16="http://schemas.microsoft.com/office/drawing/2014/main" id="{F179383C-D9A0-A145-7974-360A939E7420}"/>
              </a:ext>
            </a:extLst>
          </p:cNvPr>
          <p:cNvSpPr txBox="1"/>
          <p:nvPr/>
        </p:nvSpPr>
        <p:spPr>
          <a:xfrm>
            <a:off x="5888071" y="4088368"/>
            <a:ext cx="1325684" cy="369332"/>
          </a:xfrm>
          <a:prstGeom prst="rect">
            <a:avLst/>
          </a:prstGeom>
          <a:noFill/>
        </p:spPr>
        <p:txBody>
          <a:bodyPr wrap="none" rtlCol="0">
            <a:spAutoFit/>
          </a:bodyPr>
          <a:lstStyle/>
          <a:p>
            <a:r>
              <a:rPr lang="en-US" dirty="0"/>
              <a:t>Local Model</a:t>
            </a:r>
          </a:p>
        </p:txBody>
      </p:sp>
      <p:sp>
        <p:nvSpPr>
          <p:cNvPr id="31" name="TextBox 30">
            <a:extLst>
              <a:ext uri="{FF2B5EF4-FFF2-40B4-BE49-F238E27FC236}">
                <a16:creationId xmlns:a16="http://schemas.microsoft.com/office/drawing/2014/main" id="{3EEB717B-961F-5504-795A-26FF6916428B}"/>
              </a:ext>
            </a:extLst>
          </p:cNvPr>
          <p:cNvSpPr txBox="1"/>
          <p:nvPr/>
        </p:nvSpPr>
        <p:spPr>
          <a:xfrm>
            <a:off x="7720783" y="3095887"/>
            <a:ext cx="1711450" cy="369332"/>
          </a:xfrm>
          <a:prstGeom prst="rect">
            <a:avLst/>
          </a:prstGeom>
          <a:noFill/>
        </p:spPr>
        <p:txBody>
          <a:bodyPr wrap="square" rtlCol="0">
            <a:spAutoFit/>
          </a:bodyPr>
          <a:lstStyle/>
          <a:p>
            <a:r>
              <a:rPr lang="en-US" dirty="0"/>
              <a:t>Global model</a:t>
            </a:r>
          </a:p>
        </p:txBody>
      </p:sp>
      <p:cxnSp>
        <p:nvCxnSpPr>
          <p:cNvPr id="33" name="Straight Arrow Connector 32">
            <a:extLst>
              <a:ext uri="{FF2B5EF4-FFF2-40B4-BE49-F238E27FC236}">
                <a16:creationId xmlns:a16="http://schemas.microsoft.com/office/drawing/2014/main" id="{30F1B231-A4F9-31C8-D296-20C680E0303E}"/>
              </a:ext>
            </a:extLst>
          </p:cNvPr>
          <p:cNvCxnSpPr>
            <a:stCxn id="15" idx="3"/>
            <a:endCxn id="17" idx="1"/>
          </p:cNvCxnSpPr>
          <p:nvPr/>
        </p:nvCxnSpPr>
        <p:spPr>
          <a:xfrm>
            <a:off x="3374053" y="2488294"/>
            <a:ext cx="826102" cy="104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BD3582D3-79A8-5F7B-5C6A-AED3C436CA18}"/>
              </a:ext>
            </a:extLst>
          </p:cNvPr>
          <p:cNvCxnSpPr>
            <a:endCxn id="16" idx="1"/>
          </p:cNvCxnSpPr>
          <p:nvPr/>
        </p:nvCxnSpPr>
        <p:spPr>
          <a:xfrm rot="5400000" flipH="1" flipV="1">
            <a:off x="3525324" y="1747134"/>
            <a:ext cx="999107" cy="50421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nector: Elbow 38">
            <a:extLst>
              <a:ext uri="{FF2B5EF4-FFF2-40B4-BE49-F238E27FC236}">
                <a16:creationId xmlns:a16="http://schemas.microsoft.com/office/drawing/2014/main" id="{FB6961A2-C2E9-F5DC-7FD0-626F92A148F7}"/>
              </a:ext>
            </a:extLst>
          </p:cNvPr>
          <p:cNvCxnSpPr>
            <a:cxnSpLocks/>
            <a:endCxn id="18" idx="1"/>
          </p:cNvCxnSpPr>
          <p:nvPr/>
        </p:nvCxnSpPr>
        <p:spPr>
          <a:xfrm rot="16200000" flipH="1">
            <a:off x="3391858" y="2869210"/>
            <a:ext cx="1179355" cy="41752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09A7CEF-763F-5B61-D304-052145190E75}"/>
              </a:ext>
            </a:extLst>
          </p:cNvPr>
          <p:cNvSpPr txBox="1"/>
          <p:nvPr/>
        </p:nvSpPr>
        <p:spPr>
          <a:xfrm>
            <a:off x="3276354" y="2534199"/>
            <a:ext cx="579005" cy="369332"/>
          </a:xfrm>
          <a:prstGeom prst="rect">
            <a:avLst/>
          </a:prstGeom>
          <a:noFill/>
        </p:spPr>
        <p:txBody>
          <a:bodyPr wrap="none" rtlCol="0">
            <a:spAutoFit/>
          </a:bodyPr>
          <a:lstStyle/>
          <a:p>
            <a:r>
              <a:rPr lang="en-US" dirty="0"/>
              <a:t>split</a:t>
            </a:r>
          </a:p>
        </p:txBody>
      </p:sp>
      <p:cxnSp>
        <p:nvCxnSpPr>
          <p:cNvPr id="43" name="Straight Arrow Connector 42">
            <a:extLst>
              <a:ext uri="{FF2B5EF4-FFF2-40B4-BE49-F238E27FC236}">
                <a16:creationId xmlns:a16="http://schemas.microsoft.com/office/drawing/2014/main" id="{05DA9598-1D87-BDE2-EA1C-71E6444EA384}"/>
              </a:ext>
            </a:extLst>
          </p:cNvPr>
          <p:cNvCxnSpPr>
            <a:stCxn id="16" idx="3"/>
            <a:endCxn id="25" idx="1"/>
          </p:cNvCxnSpPr>
          <p:nvPr/>
        </p:nvCxnSpPr>
        <p:spPr>
          <a:xfrm>
            <a:off x="5400303" y="1499685"/>
            <a:ext cx="3987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8CFF6856-C08E-6D52-9DC3-5C0715859A8F}"/>
              </a:ext>
            </a:extLst>
          </p:cNvPr>
          <p:cNvCxnSpPr>
            <a:cxnSpLocks/>
            <a:stCxn id="17" idx="3"/>
            <a:endCxn id="26" idx="1"/>
          </p:cNvCxnSpPr>
          <p:nvPr/>
        </p:nvCxnSpPr>
        <p:spPr>
          <a:xfrm>
            <a:off x="5323476" y="2498792"/>
            <a:ext cx="6509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6143F3ED-4C39-149E-036D-C05501F0A522}"/>
              </a:ext>
            </a:extLst>
          </p:cNvPr>
          <p:cNvCxnSpPr>
            <a:cxnSpLocks/>
            <a:stCxn id="18" idx="3"/>
            <a:endCxn id="27" idx="1"/>
          </p:cNvCxnSpPr>
          <p:nvPr/>
        </p:nvCxnSpPr>
        <p:spPr>
          <a:xfrm flipV="1">
            <a:off x="5313618" y="3667649"/>
            <a:ext cx="62084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40497C94-3EAC-5B89-C3DC-3DE43AC71AB1}"/>
              </a:ext>
            </a:extLst>
          </p:cNvPr>
          <p:cNvSpPr txBox="1"/>
          <p:nvPr/>
        </p:nvSpPr>
        <p:spPr>
          <a:xfrm>
            <a:off x="5287661" y="3259468"/>
            <a:ext cx="622350" cy="369332"/>
          </a:xfrm>
          <a:prstGeom prst="rect">
            <a:avLst/>
          </a:prstGeom>
          <a:noFill/>
        </p:spPr>
        <p:txBody>
          <a:bodyPr wrap="none" rtlCol="0">
            <a:spAutoFit/>
          </a:bodyPr>
          <a:lstStyle/>
          <a:p>
            <a:r>
              <a:rPr lang="en-US" dirty="0"/>
              <a:t>train</a:t>
            </a:r>
          </a:p>
        </p:txBody>
      </p:sp>
      <p:sp>
        <p:nvSpPr>
          <p:cNvPr id="55" name="TextBox 54">
            <a:extLst>
              <a:ext uri="{FF2B5EF4-FFF2-40B4-BE49-F238E27FC236}">
                <a16:creationId xmlns:a16="http://schemas.microsoft.com/office/drawing/2014/main" id="{A634A20A-AA02-CFC8-B375-58C0A1DF27AB}"/>
              </a:ext>
            </a:extLst>
          </p:cNvPr>
          <p:cNvSpPr txBox="1"/>
          <p:nvPr/>
        </p:nvSpPr>
        <p:spPr>
          <a:xfrm>
            <a:off x="5315076" y="2108413"/>
            <a:ext cx="622350" cy="369332"/>
          </a:xfrm>
          <a:prstGeom prst="rect">
            <a:avLst/>
          </a:prstGeom>
          <a:noFill/>
        </p:spPr>
        <p:txBody>
          <a:bodyPr wrap="none" rtlCol="0">
            <a:spAutoFit/>
          </a:bodyPr>
          <a:lstStyle/>
          <a:p>
            <a:r>
              <a:rPr lang="en-US" dirty="0"/>
              <a:t>train</a:t>
            </a:r>
          </a:p>
        </p:txBody>
      </p:sp>
      <p:sp>
        <p:nvSpPr>
          <p:cNvPr id="56" name="TextBox 55">
            <a:extLst>
              <a:ext uri="{FF2B5EF4-FFF2-40B4-BE49-F238E27FC236}">
                <a16:creationId xmlns:a16="http://schemas.microsoft.com/office/drawing/2014/main" id="{CDC81B7B-760C-8D26-7D6C-0D832E41E21D}"/>
              </a:ext>
            </a:extLst>
          </p:cNvPr>
          <p:cNvSpPr txBox="1"/>
          <p:nvPr/>
        </p:nvSpPr>
        <p:spPr>
          <a:xfrm>
            <a:off x="5364352" y="1137408"/>
            <a:ext cx="622350" cy="369332"/>
          </a:xfrm>
          <a:prstGeom prst="rect">
            <a:avLst/>
          </a:prstGeom>
          <a:noFill/>
        </p:spPr>
        <p:txBody>
          <a:bodyPr wrap="none" rtlCol="0">
            <a:spAutoFit/>
          </a:bodyPr>
          <a:lstStyle/>
          <a:p>
            <a:r>
              <a:rPr lang="en-US" dirty="0"/>
              <a:t>train</a:t>
            </a:r>
          </a:p>
        </p:txBody>
      </p:sp>
      <p:cxnSp>
        <p:nvCxnSpPr>
          <p:cNvPr id="58" name="Straight Arrow Connector 57">
            <a:extLst>
              <a:ext uri="{FF2B5EF4-FFF2-40B4-BE49-F238E27FC236}">
                <a16:creationId xmlns:a16="http://schemas.microsoft.com/office/drawing/2014/main" id="{367E1C79-56AA-44B1-E9BA-CFF14786C9B8}"/>
              </a:ext>
            </a:extLst>
          </p:cNvPr>
          <p:cNvCxnSpPr>
            <a:stCxn id="27" idx="3"/>
            <a:endCxn id="28" idx="1"/>
          </p:cNvCxnSpPr>
          <p:nvPr/>
        </p:nvCxnSpPr>
        <p:spPr>
          <a:xfrm flipV="1">
            <a:off x="7205785" y="2604814"/>
            <a:ext cx="514998" cy="1062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9" name="Straight Arrow Connector 58">
            <a:extLst>
              <a:ext uri="{FF2B5EF4-FFF2-40B4-BE49-F238E27FC236}">
                <a16:creationId xmlns:a16="http://schemas.microsoft.com/office/drawing/2014/main" id="{9CD9960A-4545-A58F-6FA2-A4BD59DD1653}"/>
              </a:ext>
            </a:extLst>
          </p:cNvPr>
          <p:cNvCxnSpPr>
            <a:cxnSpLocks/>
            <a:stCxn id="26" idx="3"/>
            <a:endCxn id="28" idx="1"/>
          </p:cNvCxnSpPr>
          <p:nvPr/>
        </p:nvCxnSpPr>
        <p:spPr>
          <a:xfrm>
            <a:off x="7243029" y="2498792"/>
            <a:ext cx="477754" cy="1060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25" name="Straight Arrow Connector 1024">
            <a:extLst>
              <a:ext uri="{FF2B5EF4-FFF2-40B4-BE49-F238E27FC236}">
                <a16:creationId xmlns:a16="http://schemas.microsoft.com/office/drawing/2014/main" id="{40449089-DE9B-0CA0-4CE0-300CE73AA843}"/>
              </a:ext>
            </a:extLst>
          </p:cNvPr>
          <p:cNvCxnSpPr>
            <a:stCxn id="25" idx="3"/>
            <a:endCxn id="28" idx="1"/>
          </p:cNvCxnSpPr>
          <p:nvPr/>
        </p:nvCxnSpPr>
        <p:spPr>
          <a:xfrm>
            <a:off x="7186574" y="1499685"/>
            <a:ext cx="534209" cy="11051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32" name="Connector: Elbow 1031">
            <a:extLst>
              <a:ext uri="{FF2B5EF4-FFF2-40B4-BE49-F238E27FC236}">
                <a16:creationId xmlns:a16="http://schemas.microsoft.com/office/drawing/2014/main" id="{2DEC3847-D4AE-2107-EA76-5311F5D18D84}"/>
              </a:ext>
            </a:extLst>
          </p:cNvPr>
          <p:cNvCxnSpPr>
            <a:cxnSpLocks/>
            <a:stCxn id="6" idx="3"/>
            <a:endCxn id="13" idx="1"/>
          </p:cNvCxnSpPr>
          <p:nvPr/>
        </p:nvCxnSpPr>
        <p:spPr>
          <a:xfrm flipV="1">
            <a:off x="1702904" y="2730670"/>
            <a:ext cx="452963" cy="21602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34" name="Connector: Elbow 1033">
            <a:extLst>
              <a:ext uri="{FF2B5EF4-FFF2-40B4-BE49-F238E27FC236}">
                <a16:creationId xmlns:a16="http://schemas.microsoft.com/office/drawing/2014/main" id="{7CC1C184-B584-5757-B3CF-58AD5A9B0892}"/>
              </a:ext>
            </a:extLst>
          </p:cNvPr>
          <p:cNvCxnSpPr>
            <a:cxnSpLocks/>
            <a:stCxn id="6" idx="3"/>
            <a:endCxn id="14" idx="1"/>
          </p:cNvCxnSpPr>
          <p:nvPr/>
        </p:nvCxnSpPr>
        <p:spPr>
          <a:xfrm>
            <a:off x="1702904" y="4890908"/>
            <a:ext cx="708172" cy="559502"/>
          </a:xfrm>
          <a:prstGeom prst="bentConnector3">
            <a:avLst>
              <a:gd name="adj1" fmla="val 32515"/>
            </a:avLst>
          </a:prstGeom>
          <a:ln>
            <a:tailEnd type="triangle"/>
          </a:ln>
        </p:spPr>
        <p:style>
          <a:lnRef idx="3">
            <a:schemeClr val="dk1"/>
          </a:lnRef>
          <a:fillRef idx="0">
            <a:schemeClr val="dk1"/>
          </a:fillRef>
          <a:effectRef idx="2">
            <a:schemeClr val="dk1"/>
          </a:effectRef>
          <a:fontRef idx="minor">
            <a:schemeClr val="tx1"/>
          </a:fontRef>
        </p:style>
      </p:cxnSp>
      <p:sp>
        <p:nvSpPr>
          <p:cNvPr id="1036" name="Flowchart: Multidocument 1035">
            <a:extLst>
              <a:ext uri="{FF2B5EF4-FFF2-40B4-BE49-F238E27FC236}">
                <a16:creationId xmlns:a16="http://schemas.microsoft.com/office/drawing/2014/main" id="{8B3F05F2-6E6A-8600-764A-5423D5E57BAD}"/>
              </a:ext>
            </a:extLst>
          </p:cNvPr>
          <p:cNvSpPr/>
          <p:nvPr/>
        </p:nvSpPr>
        <p:spPr>
          <a:xfrm>
            <a:off x="2557588" y="5031073"/>
            <a:ext cx="1123321" cy="830472"/>
          </a:xfrm>
          <a:prstGeom prst="flowChartMultidocumen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Test Data</a:t>
            </a:r>
          </a:p>
        </p:txBody>
      </p:sp>
      <p:pic>
        <p:nvPicPr>
          <p:cNvPr id="1037" name="Picture 1036" descr="A group of dots in different colors&#10;&#10;Description automatically generated">
            <a:extLst>
              <a:ext uri="{FF2B5EF4-FFF2-40B4-BE49-F238E27FC236}">
                <a16:creationId xmlns:a16="http://schemas.microsoft.com/office/drawing/2014/main" id="{4D92A5BF-47EB-AE3B-617B-AEA02E286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727" y="4914553"/>
            <a:ext cx="1503782" cy="1063511"/>
          </a:xfrm>
          <a:prstGeom prst="rect">
            <a:avLst/>
          </a:prstGeom>
        </p:spPr>
      </p:pic>
      <p:sp>
        <p:nvSpPr>
          <p:cNvPr id="1038" name="TextBox 1037">
            <a:extLst>
              <a:ext uri="{FF2B5EF4-FFF2-40B4-BE49-F238E27FC236}">
                <a16:creationId xmlns:a16="http://schemas.microsoft.com/office/drawing/2014/main" id="{771C7137-007F-9D39-1050-8E41851897FF}"/>
              </a:ext>
            </a:extLst>
          </p:cNvPr>
          <p:cNvSpPr txBox="1"/>
          <p:nvPr/>
        </p:nvSpPr>
        <p:spPr>
          <a:xfrm>
            <a:off x="4572000" y="5859333"/>
            <a:ext cx="1711450" cy="369332"/>
          </a:xfrm>
          <a:prstGeom prst="rect">
            <a:avLst/>
          </a:prstGeom>
          <a:noFill/>
        </p:spPr>
        <p:txBody>
          <a:bodyPr wrap="square" rtlCol="0">
            <a:spAutoFit/>
          </a:bodyPr>
          <a:lstStyle/>
          <a:p>
            <a:r>
              <a:rPr lang="en-US" dirty="0"/>
              <a:t>Global model</a:t>
            </a:r>
          </a:p>
        </p:txBody>
      </p:sp>
      <p:cxnSp>
        <p:nvCxnSpPr>
          <p:cNvPr id="1044" name="Straight Arrow Connector 1043">
            <a:extLst>
              <a:ext uri="{FF2B5EF4-FFF2-40B4-BE49-F238E27FC236}">
                <a16:creationId xmlns:a16="http://schemas.microsoft.com/office/drawing/2014/main" id="{962ACA47-DC11-AEC2-5774-3803192F05A3}"/>
              </a:ext>
            </a:extLst>
          </p:cNvPr>
          <p:cNvCxnSpPr>
            <a:stCxn id="1036" idx="3"/>
            <a:endCxn id="1037" idx="1"/>
          </p:cNvCxnSpPr>
          <p:nvPr/>
        </p:nvCxnSpPr>
        <p:spPr>
          <a:xfrm>
            <a:off x="3680909" y="5446309"/>
            <a:ext cx="880818" cy="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1046" name="TextBox 1045">
            <a:extLst>
              <a:ext uri="{FF2B5EF4-FFF2-40B4-BE49-F238E27FC236}">
                <a16:creationId xmlns:a16="http://schemas.microsoft.com/office/drawing/2014/main" id="{2AC9FBA6-D832-EF04-D5FB-4356F9800FCE}"/>
              </a:ext>
            </a:extLst>
          </p:cNvPr>
          <p:cNvSpPr txBox="1"/>
          <p:nvPr/>
        </p:nvSpPr>
        <p:spPr>
          <a:xfrm>
            <a:off x="3732245" y="5191346"/>
            <a:ext cx="677167" cy="276999"/>
          </a:xfrm>
          <a:prstGeom prst="rect">
            <a:avLst/>
          </a:prstGeom>
          <a:noFill/>
        </p:spPr>
        <p:txBody>
          <a:bodyPr wrap="square" rtlCol="0">
            <a:spAutoFit/>
          </a:bodyPr>
          <a:lstStyle/>
          <a:p>
            <a:r>
              <a:rPr lang="en-US" sz="1200" dirty="0"/>
              <a:t>predict</a:t>
            </a:r>
          </a:p>
        </p:txBody>
      </p:sp>
      <p:cxnSp>
        <p:nvCxnSpPr>
          <p:cNvPr id="1048" name="Straight Arrow Connector 1047">
            <a:extLst>
              <a:ext uri="{FF2B5EF4-FFF2-40B4-BE49-F238E27FC236}">
                <a16:creationId xmlns:a16="http://schemas.microsoft.com/office/drawing/2014/main" id="{BD3CB50A-A19B-327F-B0C7-B3EFD04B1923}"/>
              </a:ext>
            </a:extLst>
          </p:cNvPr>
          <p:cNvCxnSpPr>
            <a:cxnSpLocks/>
          </p:cNvCxnSpPr>
          <p:nvPr/>
        </p:nvCxnSpPr>
        <p:spPr>
          <a:xfrm>
            <a:off x="5888071" y="5446307"/>
            <a:ext cx="947253" cy="2203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1" name="TextBox 1050">
            <a:extLst>
              <a:ext uri="{FF2B5EF4-FFF2-40B4-BE49-F238E27FC236}">
                <a16:creationId xmlns:a16="http://schemas.microsoft.com/office/drawing/2014/main" id="{7D3FD89A-4166-8E7C-E3AC-4474F97E1024}"/>
              </a:ext>
            </a:extLst>
          </p:cNvPr>
          <p:cNvSpPr txBox="1"/>
          <p:nvPr/>
        </p:nvSpPr>
        <p:spPr>
          <a:xfrm>
            <a:off x="5851913" y="5063295"/>
            <a:ext cx="983411" cy="369332"/>
          </a:xfrm>
          <a:prstGeom prst="rect">
            <a:avLst/>
          </a:prstGeom>
          <a:noFill/>
        </p:spPr>
        <p:txBody>
          <a:bodyPr wrap="none" rtlCol="0">
            <a:spAutoFit/>
          </a:bodyPr>
          <a:lstStyle/>
          <a:p>
            <a:r>
              <a:rPr lang="en-US" dirty="0"/>
              <a:t>evaluate</a:t>
            </a:r>
          </a:p>
        </p:txBody>
      </p:sp>
      <p:sp>
        <p:nvSpPr>
          <p:cNvPr id="1055" name="TextBox 1054">
            <a:extLst>
              <a:ext uri="{FF2B5EF4-FFF2-40B4-BE49-F238E27FC236}">
                <a16:creationId xmlns:a16="http://schemas.microsoft.com/office/drawing/2014/main" id="{AA1A2D14-F3F4-B722-3246-4E689851F793}"/>
              </a:ext>
            </a:extLst>
          </p:cNvPr>
          <p:cNvSpPr txBox="1"/>
          <p:nvPr/>
        </p:nvSpPr>
        <p:spPr>
          <a:xfrm>
            <a:off x="6989159" y="4756246"/>
            <a:ext cx="875945"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F1 score</a:t>
            </a:r>
          </a:p>
        </p:txBody>
      </p:sp>
      <p:sp>
        <p:nvSpPr>
          <p:cNvPr id="1060" name="TextBox 1059">
            <a:extLst>
              <a:ext uri="{FF2B5EF4-FFF2-40B4-BE49-F238E27FC236}">
                <a16:creationId xmlns:a16="http://schemas.microsoft.com/office/drawing/2014/main" id="{752F9CDC-9477-8E1C-C53F-3B658FEBACD4}"/>
              </a:ext>
            </a:extLst>
          </p:cNvPr>
          <p:cNvSpPr txBox="1"/>
          <p:nvPr/>
        </p:nvSpPr>
        <p:spPr>
          <a:xfrm>
            <a:off x="7914723" y="4756246"/>
            <a:ext cx="938590"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Precision</a:t>
            </a:r>
          </a:p>
        </p:txBody>
      </p:sp>
      <p:sp>
        <p:nvSpPr>
          <p:cNvPr id="1061" name="TextBox 1060">
            <a:extLst>
              <a:ext uri="{FF2B5EF4-FFF2-40B4-BE49-F238E27FC236}">
                <a16:creationId xmlns:a16="http://schemas.microsoft.com/office/drawing/2014/main" id="{C6D4B856-3EB1-C5D2-5BB4-D4268DE87013}"/>
              </a:ext>
            </a:extLst>
          </p:cNvPr>
          <p:cNvSpPr txBox="1"/>
          <p:nvPr/>
        </p:nvSpPr>
        <p:spPr>
          <a:xfrm>
            <a:off x="7015998" y="5354055"/>
            <a:ext cx="671466"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Recall</a:t>
            </a:r>
          </a:p>
        </p:txBody>
      </p:sp>
      <p:sp>
        <p:nvSpPr>
          <p:cNvPr id="1067" name="TextBox 1066">
            <a:extLst>
              <a:ext uri="{FF2B5EF4-FFF2-40B4-BE49-F238E27FC236}">
                <a16:creationId xmlns:a16="http://schemas.microsoft.com/office/drawing/2014/main" id="{420963C3-0C20-C6B1-BC2D-14E0E70579D7}"/>
              </a:ext>
            </a:extLst>
          </p:cNvPr>
          <p:cNvSpPr txBox="1"/>
          <p:nvPr/>
        </p:nvSpPr>
        <p:spPr>
          <a:xfrm>
            <a:off x="7932526" y="5354055"/>
            <a:ext cx="540148"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ROC</a:t>
            </a:r>
          </a:p>
        </p:txBody>
      </p:sp>
      <p:sp>
        <p:nvSpPr>
          <p:cNvPr id="1068" name="TextBox 1067">
            <a:extLst>
              <a:ext uri="{FF2B5EF4-FFF2-40B4-BE49-F238E27FC236}">
                <a16:creationId xmlns:a16="http://schemas.microsoft.com/office/drawing/2014/main" id="{C43AE151-9DA4-86E5-BAF3-D32ABFDB7CAD}"/>
              </a:ext>
            </a:extLst>
          </p:cNvPr>
          <p:cNvSpPr txBox="1"/>
          <p:nvPr/>
        </p:nvSpPr>
        <p:spPr>
          <a:xfrm>
            <a:off x="7081657" y="5808787"/>
            <a:ext cx="540533"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AUC</a:t>
            </a:r>
          </a:p>
        </p:txBody>
      </p:sp>
      <p:sp>
        <p:nvSpPr>
          <p:cNvPr id="1069" name="TextBox 1068">
            <a:extLst>
              <a:ext uri="{FF2B5EF4-FFF2-40B4-BE49-F238E27FC236}">
                <a16:creationId xmlns:a16="http://schemas.microsoft.com/office/drawing/2014/main" id="{5BD32F72-6522-659A-A6FA-1A9D331F01D3}"/>
              </a:ext>
            </a:extLst>
          </p:cNvPr>
          <p:cNvSpPr txBox="1"/>
          <p:nvPr/>
        </p:nvSpPr>
        <p:spPr>
          <a:xfrm>
            <a:off x="7855609" y="5781328"/>
            <a:ext cx="929037"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Accuracy</a:t>
            </a:r>
          </a:p>
        </p:txBody>
      </p:sp>
      <p:sp>
        <p:nvSpPr>
          <p:cNvPr id="1071" name="TextBox 1070">
            <a:extLst>
              <a:ext uri="{FF2B5EF4-FFF2-40B4-BE49-F238E27FC236}">
                <a16:creationId xmlns:a16="http://schemas.microsoft.com/office/drawing/2014/main" id="{3A8D91C0-E142-9A19-33A7-8DD1FC67E3B2}"/>
              </a:ext>
            </a:extLst>
          </p:cNvPr>
          <p:cNvSpPr txBox="1"/>
          <p:nvPr/>
        </p:nvSpPr>
        <p:spPr>
          <a:xfrm>
            <a:off x="888403" y="3280553"/>
            <a:ext cx="772071" cy="369332"/>
          </a:xfrm>
          <a:prstGeom prst="rect">
            <a:avLst/>
          </a:prstGeom>
          <a:noFill/>
        </p:spPr>
        <p:txBody>
          <a:bodyPr wrap="none" rtlCol="0">
            <a:spAutoFit/>
          </a:bodyPr>
          <a:lstStyle/>
          <a:p>
            <a:r>
              <a:rPr lang="en-US" dirty="0"/>
              <a:t>Step 1</a:t>
            </a:r>
          </a:p>
        </p:txBody>
      </p:sp>
      <p:sp>
        <p:nvSpPr>
          <p:cNvPr id="1072" name="TextBox 1071">
            <a:extLst>
              <a:ext uri="{FF2B5EF4-FFF2-40B4-BE49-F238E27FC236}">
                <a16:creationId xmlns:a16="http://schemas.microsoft.com/office/drawing/2014/main" id="{FCE3DC8D-2F80-A352-B984-C7C5DB2C8921}"/>
              </a:ext>
            </a:extLst>
          </p:cNvPr>
          <p:cNvSpPr txBox="1"/>
          <p:nvPr/>
        </p:nvSpPr>
        <p:spPr>
          <a:xfrm>
            <a:off x="1847090" y="4358926"/>
            <a:ext cx="772071" cy="369332"/>
          </a:xfrm>
          <a:prstGeom prst="rect">
            <a:avLst/>
          </a:prstGeom>
          <a:noFill/>
        </p:spPr>
        <p:txBody>
          <a:bodyPr wrap="none" rtlCol="0">
            <a:spAutoFit/>
          </a:bodyPr>
          <a:lstStyle/>
          <a:p>
            <a:r>
              <a:rPr lang="en-US" dirty="0"/>
              <a:t>Step 2</a:t>
            </a:r>
          </a:p>
        </p:txBody>
      </p:sp>
      <p:sp>
        <p:nvSpPr>
          <p:cNvPr id="1073" name="TextBox 1072">
            <a:extLst>
              <a:ext uri="{FF2B5EF4-FFF2-40B4-BE49-F238E27FC236}">
                <a16:creationId xmlns:a16="http://schemas.microsoft.com/office/drawing/2014/main" id="{EA4C8C36-2B7D-83C8-181F-E2779E62C94B}"/>
              </a:ext>
            </a:extLst>
          </p:cNvPr>
          <p:cNvSpPr txBox="1"/>
          <p:nvPr/>
        </p:nvSpPr>
        <p:spPr>
          <a:xfrm>
            <a:off x="2988017" y="3359135"/>
            <a:ext cx="772071" cy="369332"/>
          </a:xfrm>
          <a:prstGeom prst="rect">
            <a:avLst/>
          </a:prstGeom>
          <a:noFill/>
        </p:spPr>
        <p:txBody>
          <a:bodyPr wrap="none" rtlCol="0">
            <a:spAutoFit/>
          </a:bodyPr>
          <a:lstStyle/>
          <a:p>
            <a:r>
              <a:rPr lang="en-US" dirty="0"/>
              <a:t>Step 3</a:t>
            </a:r>
          </a:p>
        </p:txBody>
      </p:sp>
    </p:spTree>
    <p:extLst>
      <p:ext uri="{BB962C8B-B14F-4D97-AF65-F5344CB8AC3E}">
        <p14:creationId xmlns:p14="http://schemas.microsoft.com/office/powerpoint/2010/main" val="393039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6A9C-563F-2BE3-E5FB-3445B37BB855}"/>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thực</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E1BEFE1F-84E6-3B71-30A0-553EBD90F6E7}"/>
              </a:ext>
            </a:extLst>
          </p:cNvPr>
          <p:cNvSpPr>
            <a:spLocks noGrp="1"/>
          </p:cNvSpPr>
          <p:nvPr>
            <p:ph idx="1"/>
          </p:nvPr>
        </p:nvSpPr>
        <p:spPr/>
        <p:txBody>
          <a:bodyPr/>
          <a:lstStyle/>
          <a:p>
            <a:r>
              <a:rPr lang="en-US" dirty="0" err="1"/>
              <a:t>Môi</a:t>
            </a:r>
            <a:r>
              <a:rPr lang="en-US" dirty="0"/>
              <a:t> </a:t>
            </a:r>
            <a:r>
              <a:rPr lang="en-US" dirty="0" err="1"/>
              <a:t>trường</a:t>
            </a:r>
            <a:r>
              <a:rPr lang="en-US" dirty="0"/>
              <a:t> </a:t>
            </a:r>
            <a:r>
              <a:rPr lang="en-US" dirty="0" err="1"/>
              <a:t>sử</a:t>
            </a:r>
            <a:r>
              <a:rPr lang="en-US" dirty="0"/>
              <a:t> </a:t>
            </a:r>
            <a:r>
              <a:rPr lang="en-US" dirty="0" err="1"/>
              <a:t>dụng</a:t>
            </a:r>
            <a:r>
              <a:rPr lang="en-US" dirty="0"/>
              <a:t>: Google </a:t>
            </a:r>
            <a:r>
              <a:rPr lang="en-US" dirty="0" err="1"/>
              <a:t>Colab</a:t>
            </a:r>
            <a:endParaRPr lang="en-US" dirty="0"/>
          </a:p>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sử</a:t>
            </a:r>
            <a:r>
              <a:rPr lang="en-US" dirty="0"/>
              <a:t> </a:t>
            </a:r>
            <a:r>
              <a:rPr lang="en-US" dirty="0" err="1"/>
              <a:t>dụng</a:t>
            </a:r>
            <a:r>
              <a:rPr lang="en-US" dirty="0"/>
              <a:t>: Python</a:t>
            </a:r>
          </a:p>
          <a:p>
            <a:r>
              <a:rPr lang="en-US" dirty="0"/>
              <a:t>Dataset: CIC-UNSW-NB15.csv</a:t>
            </a:r>
          </a:p>
        </p:txBody>
      </p:sp>
      <p:sp>
        <p:nvSpPr>
          <p:cNvPr id="4" name="Slide Number Placeholder 3">
            <a:extLst>
              <a:ext uri="{FF2B5EF4-FFF2-40B4-BE49-F238E27FC236}">
                <a16:creationId xmlns:a16="http://schemas.microsoft.com/office/drawing/2014/main" id="{697ABC4E-4220-46DF-A1D0-8BA9AF0FAA47}"/>
              </a:ext>
            </a:extLst>
          </p:cNvPr>
          <p:cNvSpPr>
            <a:spLocks noGrp="1"/>
          </p:cNvSpPr>
          <p:nvPr>
            <p:ph type="sldNum" sz="quarter" idx="12"/>
          </p:nvPr>
        </p:nvSpPr>
        <p:spPr/>
        <p:txBody>
          <a:bodyPr/>
          <a:lstStyle/>
          <a:p>
            <a:fld id="{B487F271-60DF-4592-BB7F-B45BB4441AA9}" type="slidenum">
              <a:rPr lang="en-US" smtClean="0"/>
              <a:pPr/>
              <a:t>15</a:t>
            </a:fld>
            <a:endParaRPr lang="en-US" dirty="0"/>
          </a:p>
        </p:txBody>
      </p:sp>
      <p:pic>
        <p:nvPicPr>
          <p:cNvPr id="3076" name="Picture 4" descr="Google Colab - Easily accessible Python workspace | Mikael Ahonen">
            <a:extLst>
              <a:ext uri="{FF2B5EF4-FFF2-40B4-BE49-F238E27FC236}">
                <a16:creationId xmlns:a16="http://schemas.microsoft.com/office/drawing/2014/main" id="{130F9F68-3B41-F522-AAC6-FB2FBC61B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99" y="2487226"/>
            <a:ext cx="3792071" cy="2335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UNSW-NB15 Dataset | UNSW Research">
            <a:extLst>
              <a:ext uri="{FF2B5EF4-FFF2-40B4-BE49-F238E27FC236}">
                <a16:creationId xmlns:a16="http://schemas.microsoft.com/office/drawing/2014/main" id="{14A8ABF2-6285-1E16-1D8B-86C4E2200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06" y="4762934"/>
            <a:ext cx="2665525" cy="12424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ython (programming language) - Wikipedia">
            <a:extLst>
              <a:ext uri="{FF2B5EF4-FFF2-40B4-BE49-F238E27FC236}">
                <a16:creationId xmlns:a16="http://schemas.microsoft.com/office/drawing/2014/main" id="{EA80C629-A987-7764-45D8-81CEBF11D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995" y="2838721"/>
            <a:ext cx="1637177" cy="179690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plement strategies - Flower Framework">
            <a:extLst>
              <a:ext uri="{FF2B5EF4-FFF2-40B4-BE49-F238E27FC236}">
                <a16:creationId xmlns:a16="http://schemas.microsoft.com/office/drawing/2014/main" id="{B556A7DF-15E9-2F3A-2AFB-E475E066F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0270" y="2615418"/>
            <a:ext cx="1627163" cy="162716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ensorFlow - Wikipedia">
            <a:extLst>
              <a:ext uri="{FF2B5EF4-FFF2-40B4-BE49-F238E27FC236}">
                <a16:creationId xmlns:a16="http://schemas.microsoft.com/office/drawing/2014/main" id="{D3BD0C09-B1DF-DED4-CFC9-E996927B2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156" y="2487226"/>
            <a:ext cx="2744082" cy="175411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ssues · ahlashkari/CICFlowMeter · GitHub">
            <a:extLst>
              <a:ext uri="{FF2B5EF4-FFF2-40B4-BE49-F238E27FC236}">
                <a16:creationId xmlns:a16="http://schemas.microsoft.com/office/drawing/2014/main" id="{A78B1924-EF9B-ECB3-13D6-9F13429208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6147" y="4076002"/>
            <a:ext cx="2311286" cy="115564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cikit-learn - Wikipedia">
            <a:extLst>
              <a:ext uri="{FF2B5EF4-FFF2-40B4-BE49-F238E27FC236}">
                <a16:creationId xmlns:a16="http://schemas.microsoft.com/office/drawing/2014/main" id="{5C7BCDA9-9604-325C-B3D2-65D43BE1E6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300" y="4430891"/>
            <a:ext cx="2300836" cy="124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8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7755-D697-005A-368C-3B5DDC8A89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5C9086-EB2B-192E-B068-23C0D57CB0C1}"/>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Title 1">
            <a:extLst>
              <a:ext uri="{FF2B5EF4-FFF2-40B4-BE49-F238E27FC236}">
                <a16:creationId xmlns:a16="http://schemas.microsoft.com/office/drawing/2014/main" id="{3E1CA2F0-1F7C-93EB-87B7-1B97FB66508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2AFB9BB2-0841-C911-4476-3A735FB8E0E3}"/>
              </a:ext>
            </a:extLst>
          </p:cNvPr>
          <p:cNvGraphicFramePr>
            <a:graphicFrameLocks noGrp="1"/>
          </p:cNvGraphicFramePr>
          <p:nvPr>
            <p:extLst>
              <p:ext uri="{D42A27DB-BD31-4B8C-83A1-F6EECF244321}">
                <p14:modId xmlns:p14="http://schemas.microsoft.com/office/powerpoint/2010/main" val="2085168386"/>
              </p:ext>
            </p:extLst>
          </p:nvPr>
        </p:nvGraphicFramePr>
        <p:xfrm>
          <a:off x="169945" y="1016000"/>
          <a:ext cx="8804722" cy="5294489"/>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1. </a:t>
                      </a:r>
                      <a:r>
                        <a:rPr lang="vi-VN" dirty="0">
                          <a:latin typeface="Arial" panose="020B0604020202020204" pitchFamily="34" charset="0"/>
                          <a:cs typeface="Arial" panose="020B0604020202020204" pitchFamily="34" charset="0"/>
                        </a:rPr>
                        <a:t>Mô phỏng một số cách Tổng hợp Trọng số Thường dung trong Federated Learning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vi-VN" dirty="0">
                          <a:latin typeface="Arial" panose="020B0604020202020204" pitchFamily="34" charset="0"/>
                          <a:cs typeface="Arial" panose="020B0604020202020204" pitchFamily="34" charset="0"/>
                        </a:rPr>
                        <a:t>Server trung tâm thực hiện tổng hợp trọng số từ các client bằng thuật toán FedAvg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WeightedFed</a:t>
                      </a:r>
                      <a:r>
                        <a:rPr lang="vi-VN"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Mean-Based Avg </a:t>
                      </a:r>
                      <a:r>
                        <a:rPr lang="vi-VN" dirty="0">
                          <a:latin typeface="Arial" panose="020B0604020202020204" pitchFamily="34" charset="0"/>
                          <a:cs typeface="Arial" panose="020B0604020202020204" pitchFamily="34" charset="0"/>
                        </a:rPr>
                        <a:t>để tạo mô hình toàn cầu.</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r h="1539534">
                <a:tc>
                  <a:txBody>
                    <a:bodyPr/>
                    <a:lstStyle/>
                    <a:p>
                      <a:pPr algn="ctr"/>
                      <a:r>
                        <a:rPr lang="en-US" dirty="0">
                          <a:latin typeface="Arial" panose="020B0604020202020204" pitchFamily="34" charset="0"/>
                          <a:cs typeface="Arial" panose="020B0604020202020204" pitchFamily="34" charset="0"/>
                        </a:rPr>
                        <a:t>2. Federated Learning: Binary vs Multi-class Classification</a:t>
                      </a:r>
                    </a:p>
                  </a:txBody>
                  <a:tcPr anchor="ctr"/>
                </a:tc>
                <a:tc>
                  <a:txBody>
                    <a:bodyPr/>
                    <a:lstStyle/>
                    <a:p>
                      <a:pPr lvl="0"/>
                      <a:r>
                        <a:rPr lang="vi-VN" dirty="0">
                          <a:latin typeface="Arial" panose="020B0604020202020204" pitchFamily="34" charset="0"/>
                          <a:cs typeface="Arial" panose="020B0604020202020204" pitchFamily="34" charset="0"/>
                        </a:rPr>
                        <a:t>Federated Learning cho phép nhiều client huấn luyện mô hình trên dữ liệu cục bộ mà không chia sẻ dữ liệu thô. Trong demo này:</a:t>
                      </a:r>
                    </a:p>
                    <a:p>
                      <a:pPr lvl="1">
                        <a:buFont typeface="+mj-lt"/>
                        <a:buAutoNum type="arabicPeriod"/>
                      </a:pPr>
                      <a:r>
                        <a:rPr lang="vi-VN" dirty="0">
                          <a:latin typeface="Arial" panose="020B0604020202020204" pitchFamily="34" charset="0"/>
                          <a:cs typeface="Arial" panose="020B0604020202020204" pitchFamily="34" charset="0"/>
                        </a:rPr>
                        <a:t>Mỗi client sử dụng tập dữ liệu riêng để huấn luyện mô hình cho bài toán phân loại.</a:t>
                      </a:r>
                    </a:p>
                    <a:p>
                      <a:pPr lvl="1">
                        <a:buFont typeface="+mj-lt"/>
                        <a:buAutoNum type="arabicPeriod"/>
                      </a:pPr>
                      <a:r>
                        <a:rPr lang="vi-VN" dirty="0">
                          <a:latin typeface="Arial" panose="020B0604020202020204" pitchFamily="34" charset="0"/>
                          <a:cs typeface="Arial" panose="020B0604020202020204" pitchFamily="34" charset="0"/>
                        </a:rPr>
                        <a:t>Các client gửi trọng số mô hình về server trung tâm để tổng hợp.</a:t>
                      </a:r>
                    </a:p>
                    <a:p>
                      <a:pPr lvl="1">
                        <a:buFont typeface="+mj-lt"/>
                        <a:buAutoNum type="arabicPeriod"/>
                      </a:pPr>
                      <a:r>
                        <a:rPr lang="vi-VN" dirty="0">
                          <a:latin typeface="Arial" panose="020B0604020202020204" pitchFamily="34" charset="0"/>
                          <a:cs typeface="Arial" panose="020B0604020202020204" pitchFamily="34" charset="0"/>
                        </a:rPr>
                        <a:t>Mô hình toàn cầu được đánh giá trên một tập kiểm thử chung để so sánh hiệu suất.</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973041276"/>
                  </a:ext>
                </a:extLst>
              </a:tr>
            </a:tbl>
          </a:graphicData>
        </a:graphic>
      </p:graphicFrame>
    </p:spTree>
    <p:extLst>
      <p:ext uri="{BB962C8B-B14F-4D97-AF65-F5344CB8AC3E}">
        <p14:creationId xmlns:p14="http://schemas.microsoft.com/office/powerpoint/2010/main" val="316533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1D17-6A2A-9E63-1900-6D20609880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8D2A2-D814-13CD-0A44-AADEC37BA404}"/>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
        <p:nvSpPr>
          <p:cNvPr id="5" name="Title 1">
            <a:extLst>
              <a:ext uri="{FF2B5EF4-FFF2-40B4-BE49-F238E27FC236}">
                <a16:creationId xmlns:a16="http://schemas.microsoft.com/office/drawing/2014/main" id="{2B7F035C-CDB9-0D2B-E6AC-FE88267F3E0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92D77425-D91E-586D-5878-D8274F960B02}"/>
              </a:ext>
            </a:extLst>
          </p:cNvPr>
          <p:cNvGraphicFramePr>
            <a:graphicFrameLocks noGrp="1"/>
          </p:cNvGraphicFramePr>
          <p:nvPr>
            <p:extLst>
              <p:ext uri="{D42A27DB-BD31-4B8C-83A1-F6EECF244321}">
                <p14:modId xmlns:p14="http://schemas.microsoft.com/office/powerpoint/2010/main" val="3290136964"/>
              </p:ext>
            </p:extLst>
          </p:nvPr>
        </p:nvGraphicFramePr>
        <p:xfrm>
          <a:off x="169945" y="1016000"/>
          <a:ext cx="8804722" cy="2262023"/>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3. </a:t>
                      </a:r>
                      <a:r>
                        <a:rPr lang="vi-VN" dirty="0">
                          <a:latin typeface="Arial" panose="020B0604020202020204" pitchFamily="34" charset="0"/>
                          <a:cs typeface="Arial" panose="020B0604020202020204" pitchFamily="34" charset="0"/>
                        </a:rPr>
                        <a:t>Phát Hiện Tấn Công Đặc Biệt Từ Dữ Liệu Riêng Của Khách Hàng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lvl="0" indent="-342900">
                        <a:buFont typeface="+mj-lt"/>
                        <a:buAutoNum type="arabicPeriod"/>
                      </a:pPr>
                      <a:r>
                        <a:rPr lang="vi-VN" dirty="0">
                          <a:latin typeface="Arial" panose="020B0604020202020204" pitchFamily="34" charset="0"/>
                          <a:cs typeface="Arial" panose="020B0604020202020204" pitchFamily="34" charset="0"/>
                        </a:rPr>
                        <a:t>Server trung tâm thực hiện tổng hợp trọng số từ các client bằng thuật toán </a:t>
                      </a:r>
                      <a:r>
                        <a:rPr lang="en-US" dirty="0">
                          <a:latin typeface="Arial" panose="020B0604020202020204" pitchFamily="34" charset="0"/>
                          <a:cs typeface="Arial" panose="020B0604020202020204" pitchFamily="34" charset="0"/>
                        </a:rPr>
                        <a:t>Mean-based Avg </a:t>
                      </a:r>
                      <a:r>
                        <a:rPr lang="vi-VN" dirty="0">
                          <a:latin typeface="Arial" panose="020B0604020202020204" pitchFamily="34" charset="0"/>
                          <a:cs typeface="Arial" panose="020B0604020202020204" pitchFamily="34" charset="0"/>
                        </a:rPr>
                        <a:t>để tạo mô hình toàn 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bl>
          </a:graphicData>
        </a:graphic>
      </p:graphicFrame>
    </p:spTree>
    <p:extLst>
      <p:ext uri="{BB962C8B-B14F-4D97-AF65-F5344CB8AC3E}">
        <p14:creationId xmlns:p14="http://schemas.microsoft.com/office/powerpoint/2010/main" val="106134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A7B1-70D2-DACA-5331-DA5B1A769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F7941-80CC-6A97-AE5F-0FB35FCDCB3B}"/>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D66145E8-D1CD-9EC1-0F95-9D199010B432}"/>
              </a:ext>
            </a:extLst>
          </p:cNvPr>
          <p:cNvSpPr>
            <a:spLocks noGrp="1"/>
          </p:cNvSpPr>
          <p:nvPr>
            <p:ph type="sldNum" sz="quarter" idx="12"/>
          </p:nvPr>
        </p:nvSpPr>
        <p:spPr/>
        <p:txBody>
          <a:bodyPr/>
          <a:lstStyle/>
          <a:p>
            <a:fld id="{B487F271-60DF-4592-BB7F-B45BB4441AA9}" type="slidenum">
              <a:rPr lang="en-US" smtClean="0"/>
              <a:pPr/>
              <a:t>18</a:t>
            </a:fld>
            <a:endParaRPr lang="en-US" dirty="0"/>
          </a:p>
        </p:txBody>
      </p:sp>
      <p:graphicFrame>
        <p:nvGraphicFramePr>
          <p:cNvPr id="8" name="Content Placeholder 7">
            <a:extLst>
              <a:ext uri="{FF2B5EF4-FFF2-40B4-BE49-F238E27FC236}">
                <a16:creationId xmlns:a16="http://schemas.microsoft.com/office/drawing/2014/main" id="{B57DD553-9A83-BF29-C675-5B2B32B018B6}"/>
              </a:ext>
            </a:extLst>
          </p:cNvPr>
          <p:cNvGraphicFramePr>
            <a:graphicFrameLocks noGrp="1"/>
          </p:cNvGraphicFramePr>
          <p:nvPr>
            <p:ph idx="1"/>
            <p:extLst>
              <p:ext uri="{D42A27DB-BD31-4B8C-83A1-F6EECF244321}">
                <p14:modId xmlns:p14="http://schemas.microsoft.com/office/powerpoint/2010/main" val="4017696988"/>
              </p:ext>
            </p:extLst>
          </p:nvPr>
        </p:nvGraphicFramePr>
        <p:xfrm>
          <a:off x="464964" y="1304693"/>
          <a:ext cx="8121476" cy="4995740"/>
        </p:xfrm>
        <a:graphic>
          <a:graphicData uri="http://schemas.openxmlformats.org/drawingml/2006/table">
            <a:tbl>
              <a:tblPr>
                <a:tableStyleId>{BC89EF96-8CEA-46FF-86C4-4CE0E7609802}</a:tableStyleId>
              </a:tblPr>
              <a:tblGrid>
                <a:gridCol w="1832187">
                  <a:extLst>
                    <a:ext uri="{9D8B030D-6E8A-4147-A177-3AD203B41FA5}">
                      <a16:colId xmlns:a16="http://schemas.microsoft.com/office/drawing/2014/main" val="3533288405"/>
                    </a:ext>
                  </a:extLst>
                </a:gridCol>
                <a:gridCol w="1360449">
                  <a:extLst>
                    <a:ext uri="{9D8B030D-6E8A-4147-A177-3AD203B41FA5}">
                      <a16:colId xmlns:a16="http://schemas.microsoft.com/office/drawing/2014/main" val="2857816033"/>
                    </a:ext>
                  </a:extLst>
                </a:gridCol>
                <a:gridCol w="1973766">
                  <a:extLst>
                    <a:ext uri="{9D8B030D-6E8A-4147-A177-3AD203B41FA5}">
                      <a16:colId xmlns:a16="http://schemas.microsoft.com/office/drawing/2014/main" val="999775259"/>
                    </a:ext>
                  </a:extLst>
                </a:gridCol>
                <a:gridCol w="1694985">
                  <a:extLst>
                    <a:ext uri="{9D8B030D-6E8A-4147-A177-3AD203B41FA5}">
                      <a16:colId xmlns:a16="http://schemas.microsoft.com/office/drawing/2014/main" val="3742060009"/>
                    </a:ext>
                  </a:extLst>
                </a:gridCol>
                <a:gridCol w="1260089">
                  <a:extLst>
                    <a:ext uri="{9D8B030D-6E8A-4147-A177-3AD203B41FA5}">
                      <a16:colId xmlns:a16="http://schemas.microsoft.com/office/drawing/2014/main" val="832926312"/>
                    </a:ext>
                  </a:extLst>
                </a:gridCol>
              </a:tblGrid>
              <a:tr h="302200">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71593</a:t>
                      </a:r>
                    </a:p>
                  </a:txBody>
                  <a:tcPr marL="7620" marR="7620" marT="7620" marB="0" anchor="ctr"/>
                </a:tc>
                <a:extLst>
                  <a:ext uri="{0D108BD9-81ED-4DB2-BD59-A6C34878D82A}">
                    <a16:rowId xmlns:a16="http://schemas.microsoft.com/office/drawing/2014/main" val="836663036"/>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84</a:t>
                      </a:r>
                    </a:p>
                  </a:txBody>
                  <a:tcPr marL="7620" marR="7620" marT="7620" marB="0" anchor="ctr"/>
                </a:tc>
                <a:extLst>
                  <a:ext uri="{0D108BD9-81ED-4DB2-BD59-A6C34878D82A}">
                    <a16:rowId xmlns:a16="http://schemas.microsoft.com/office/drawing/2014/main" val="3160968347"/>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83</a:t>
                      </a:r>
                    </a:p>
                  </a:txBody>
                  <a:tcPr marL="7620" marR="7620" marT="7620" marB="0" anchor="ctr"/>
                </a:tc>
                <a:extLst>
                  <a:ext uri="{0D108BD9-81ED-4DB2-BD59-A6C34878D82A}">
                    <a16:rowId xmlns:a16="http://schemas.microsoft.com/office/drawing/2014/main" val="1847150859"/>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882</a:t>
                      </a:r>
                    </a:p>
                  </a:txBody>
                  <a:tcPr marL="7620" marR="7620" marT="7620" marB="0" anchor="ctr"/>
                </a:tc>
                <a:extLst>
                  <a:ext uri="{0D108BD9-81ED-4DB2-BD59-A6C34878D82A}">
                    <a16:rowId xmlns:a16="http://schemas.microsoft.com/office/drawing/2014/main" val="2233877201"/>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6232</a:t>
                      </a:r>
                    </a:p>
                  </a:txBody>
                  <a:tcPr marL="7620" marR="7620" marT="7620" marB="0" anchor="ctr"/>
                </a:tc>
                <a:extLst>
                  <a:ext uri="{0D108BD9-81ED-4DB2-BD59-A6C34878D82A}">
                    <a16:rowId xmlns:a16="http://schemas.microsoft.com/office/drawing/2014/main" val="4077180890"/>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5933</a:t>
                      </a:r>
                    </a:p>
                  </a:txBody>
                  <a:tcPr marL="7620" marR="7620" marT="7620" marB="0" anchor="ctr"/>
                </a:tc>
                <a:extLst>
                  <a:ext uri="{0D108BD9-81ED-4DB2-BD59-A6C34878D82A}">
                    <a16:rowId xmlns:a16="http://schemas.microsoft.com/office/drawing/2014/main" val="3515511141"/>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976</a:t>
                      </a:r>
                    </a:p>
                  </a:txBody>
                  <a:tcPr marL="7620" marR="7620" marT="7620" marB="0" anchor="ctr"/>
                </a:tc>
                <a:extLst>
                  <a:ext uri="{0D108BD9-81ED-4DB2-BD59-A6C34878D82A}">
                    <a16:rowId xmlns:a16="http://schemas.microsoft.com/office/drawing/2014/main" val="1544919533"/>
                  </a:ext>
                </a:extLst>
              </a:tr>
              <a:tr h="49343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0.55</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3311</a:t>
                      </a:r>
                    </a:p>
                  </a:txBody>
                  <a:tcPr marL="7620" marR="7620" marT="7620" marB="0" anchor="ctr"/>
                </a:tc>
                <a:extLst>
                  <a:ext uri="{0D108BD9-81ED-4DB2-BD59-A6C34878D82A}">
                    <a16:rowId xmlns:a16="http://schemas.microsoft.com/office/drawing/2014/main" val="3737304858"/>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437</a:t>
                      </a:r>
                    </a:p>
                  </a:txBody>
                  <a:tcPr marL="7620" marR="7620" marT="7620" marB="0" anchor="ctr"/>
                </a:tc>
                <a:extLst>
                  <a:ext uri="{0D108BD9-81ED-4DB2-BD59-A6C34878D82A}">
                    <a16:rowId xmlns:a16="http://schemas.microsoft.com/office/drawing/2014/main" val="3117514260"/>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52</a:t>
                      </a:r>
                    </a:p>
                  </a:txBody>
                  <a:tcPr marL="7620" marR="7620" marT="7620" marB="0" anchor="ctr"/>
                </a:tc>
                <a:extLst>
                  <a:ext uri="{0D108BD9-81ED-4DB2-BD59-A6C34878D82A}">
                    <a16:rowId xmlns:a16="http://schemas.microsoft.com/office/drawing/2014/main" val="2684843003"/>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dirty="0"/>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9135E0EE-21A5-D9E3-55FA-13786C2C9029}"/>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Mean-Based Avg</a:t>
            </a:r>
          </a:p>
        </p:txBody>
      </p:sp>
    </p:spTree>
    <p:extLst>
      <p:ext uri="{BB962C8B-B14F-4D97-AF65-F5344CB8AC3E}">
        <p14:creationId xmlns:p14="http://schemas.microsoft.com/office/powerpoint/2010/main" val="296403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6E994-7259-624E-2420-E33497BB2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A5517-7289-D1BE-EFFE-11673C66721E}"/>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BAB573AD-3BFC-1A83-A580-2913EF76525E}"/>
              </a:ext>
            </a:extLst>
          </p:cNvPr>
          <p:cNvSpPr>
            <a:spLocks noGrp="1"/>
          </p:cNvSpPr>
          <p:nvPr>
            <p:ph type="sldNum" sz="quarter" idx="12"/>
          </p:nvPr>
        </p:nvSpPr>
        <p:spPr/>
        <p:txBody>
          <a:bodyPr/>
          <a:lstStyle/>
          <a:p>
            <a:fld id="{B487F271-60DF-4592-BB7F-B45BB4441AA9}" type="slidenum">
              <a:rPr lang="en-US" smtClean="0"/>
              <a:pPr/>
              <a:t>19</a:t>
            </a:fld>
            <a:endParaRPr lang="en-US" dirty="0"/>
          </a:p>
        </p:txBody>
      </p:sp>
      <p:graphicFrame>
        <p:nvGraphicFramePr>
          <p:cNvPr id="8" name="Content Placeholder 7">
            <a:extLst>
              <a:ext uri="{FF2B5EF4-FFF2-40B4-BE49-F238E27FC236}">
                <a16:creationId xmlns:a16="http://schemas.microsoft.com/office/drawing/2014/main" id="{B377F491-5A9D-A1A2-264A-B9709D54BEFA}"/>
              </a:ext>
            </a:extLst>
          </p:cNvPr>
          <p:cNvGraphicFramePr>
            <a:graphicFrameLocks noGrp="1"/>
          </p:cNvGraphicFramePr>
          <p:nvPr>
            <p:ph idx="1"/>
            <p:extLst>
              <p:ext uri="{D42A27DB-BD31-4B8C-83A1-F6EECF244321}">
                <p14:modId xmlns:p14="http://schemas.microsoft.com/office/powerpoint/2010/main" val="3741344"/>
              </p:ext>
            </p:extLst>
          </p:nvPr>
        </p:nvGraphicFramePr>
        <p:xfrm>
          <a:off x="278780" y="1390922"/>
          <a:ext cx="8564138" cy="4942975"/>
        </p:xfrm>
        <a:graphic>
          <a:graphicData uri="http://schemas.openxmlformats.org/drawingml/2006/table">
            <a:tbl>
              <a:tblPr>
                <a:tableStyleId>{BC89EF96-8CEA-46FF-86C4-4CE0E7609802}</a:tableStyleId>
              </a:tblPr>
              <a:tblGrid>
                <a:gridCol w="1828800">
                  <a:extLst>
                    <a:ext uri="{9D8B030D-6E8A-4147-A177-3AD203B41FA5}">
                      <a16:colId xmlns:a16="http://schemas.microsoft.com/office/drawing/2014/main" val="3533288405"/>
                    </a:ext>
                  </a:extLst>
                </a:gridCol>
                <a:gridCol w="1672683">
                  <a:extLst>
                    <a:ext uri="{9D8B030D-6E8A-4147-A177-3AD203B41FA5}">
                      <a16:colId xmlns:a16="http://schemas.microsoft.com/office/drawing/2014/main" val="2857816033"/>
                    </a:ext>
                  </a:extLst>
                </a:gridCol>
                <a:gridCol w="1929161">
                  <a:extLst>
                    <a:ext uri="{9D8B030D-6E8A-4147-A177-3AD203B41FA5}">
                      <a16:colId xmlns:a16="http://schemas.microsoft.com/office/drawing/2014/main" val="999775259"/>
                    </a:ext>
                  </a:extLst>
                </a:gridCol>
                <a:gridCol w="1616927">
                  <a:extLst>
                    <a:ext uri="{9D8B030D-6E8A-4147-A177-3AD203B41FA5}">
                      <a16:colId xmlns:a16="http://schemas.microsoft.com/office/drawing/2014/main" val="3742060009"/>
                    </a:ext>
                  </a:extLst>
                </a:gridCol>
                <a:gridCol w="1516567">
                  <a:extLst>
                    <a:ext uri="{9D8B030D-6E8A-4147-A177-3AD203B41FA5}">
                      <a16:colId xmlns:a16="http://schemas.microsoft.com/office/drawing/2014/main" val="1833636941"/>
                    </a:ext>
                  </a:extLst>
                </a:gridCol>
              </a:tblGrid>
              <a:tr h="304946">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71681</a:t>
                      </a:r>
                    </a:p>
                  </a:txBody>
                  <a:tcPr marL="7620" marR="7620" marT="7620" marB="0" anchor="ctr"/>
                </a:tc>
                <a:extLst>
                  <a:ext uri="{0D108BD9-81ED-4DB2-BD59-A6C34878D82A}">
                    <a16:rowId xmlns:a16="http://schemas.microsoft.com/office/drawing/2014/main" val="836663036"/>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81</a:t>
                      </a:r>
                    </a:p>
                  </a:txBody>
                  <a:tcPr marL="7620" marR="7620" marT="7620" marB="0" anchor="ctr"/>
                </a:tc>
                <a:extLst>
                  <a:ext uri="{0D108BD9-81ED-4DB2-BD59-A6C34878D82A}">
                    <a16:rowId xmlns:a16="http://schemas.microsoft.com/office/drawing/2014/main" val="3160968347"/>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a:t>
                      </a:r>
                    </a:p>
                  </a:txBody>
                  <a:tcPr marL="7620" marR="7620" marT="7620" marB="0" anchor="ctr"/>
                </a:tc>
                <a:extLst>
                  <a:ext uri="{0D108BD9-81ED-4DB2-BD59-A6C34878D82A}">
                    <a16:rowId xmlns:a16="http://schemas.microsoft.com/office/drawing/2014/main" val="1847150859"/>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916</a:t>
                      </a:r>
                    </a:p>
                  </a:txBody>
                  <a:tcPr marL="7620" marR="7620" marT="7620" marB="0" anchor="ctr"/>
                </a:tc>
                <a:extLst>
                  <a:ext uri="{0D108BD9-81ED-4DB2-BD59-A6C34878D82A}">
                    <a16:rowId xmlns:a16="http://schemas.microsoft.com/office/drawing/2014/main" val="2233877201"/>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6112</a:t>
                      </a:r>
                    </a:p>
                  </a:txBody>
                  <a:tcPr marL="7620" marR="7620" marT="7620" marB="0" anchor="ctr"/>
                </a:tc>
                <a:extLst>
                  <a:ext uri="{0D108BD9-81ED-4DB2-BD59-A6C34878D82A}">
                    <a16:rowId xmlns:a16="http://schemas.microsoft.com/office/drawing/2014/main" val="4077180890"/>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5989</a:t>
                      </a:r>
                    </a:p>
                  </a:txBody>
                  <a:tcPr marL="7620" marR="7620" marT="7620" marB="0" anchor="ctr"/>
                </a:tc>
                <a:extLst>
                  <a:ext uri="{0D108BD9-81ED-4DB2-BD59-A6C34878D82A}">
                    <a16:rowId xmlns:a16="http://schemas.microsoft.com/office/drawing/2014/main" val="3515511141"/>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912</a:t>
                      </a:r>
                    </a:p>
                  </a:txBody>
                  <a:tcPr marL="7620" marR="7620" marT="7620" marB="0" anchor="ctr"/>
                </a:tc>
                <a:extLst>
                  <a:ext uri="{0D108BD9-81ED-4DB2-BD59-A6C34878D82A}">
                    <a16:rowId xmlns:a16="http://schemas.microsoft.com/office/drawing/2014/main" val="1544919533"/>
                  </a:ext>
                </a:extLst>
              </a:tr>
              <a:tr h="52952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3315</a:t>
                      </a:r>
                    </a:p>
                  </a:txBody>
                  <a:tcPr marL="7620" marR="7620" marT="7620" marB="0" anchor="ctr"/>
                </a:tc>
                <a:extLst>
                  <a:ext uri="{0D108BD9-81ED-4DB2-BD59-A6C34878D82A}">
                    <a16:rowId xmlns:a16="http://schemas.microsoft.com/office/drawing/2014/main" val="3737304858"/>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421</a:t>
                      </a:r>
                    </a:p>
                  </a:txBody>
                  <a:tcPr marL="7620" marR="7620" marT="7620" marB="0" anchor="ctr"/>
                </a:tc>
                <a:extLst>
                  <a:ext uri="{0D108BD9-81ED-4DB2-BD59-A6C34878D82A}">
                    <a16:rowId xmlns:a16="http://schemas.microsoft.com/office/drawing/2014/main" val="3117514260"/>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a:t>
                      </a:r>
                    </a:p>
                  </a:txBody>
                  <a:tcPr marL="7620" marR="7620" marT="7620" marB="0" anchor="ctr"/>
                </a:tc>
                <a:extLst>
                  <a:ext uri="{0D108BD9-81ED-4DB2-BD59-A6C34878D82A}">
                    <a16:rowId xmlns:a16="http://schemas.microsoft.com/office/drawing/2014/main" val="2684843003"/>
                  </a:ext>
                </a:extLst>
              </a:tr>
              <a:tr h="529523">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529523">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304946">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FEAE714B-4225-65CD-CD95-04663EA586A8}"/>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Weighted avg</a:t>
            </a:r>
          </a:p>
        </p:txBody>
      </p:sp>
    </p:spTree>
    <p:extLst>
      <p:ext uri="{BB962C8B-B14F-4D97-AF65-F5344CB8AC3E}">
        <p14:creationId xmlns:p14="http://schemas.microsoft.com/office/powerpoint/2010/main" val="361149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
        <p:nvSpPr>
          <p:cNvPr id="5" name="Rectangle: Rounded Corners 4">
            <a:extLst>
              <a:ext uri="{FF2B5EF4-FFF2-40B4-BE49-F238E27FC236}">
                <a16:creationId xmlns:a16="http://schemas.microsoft.com/office/drawing/2014/main" id="{5481B6D7-4F13-6C1C-801D-00060150777B}"/>
              </a:ext>
            </a:extLst>
          </p:cNvPr>
          <p:cNvSpPr/>
          <p:nvPr/>
        </p:nvSpPr>
        <p:spPr>
          <a:xfrm>
            <a:off x="1960880" y="1310787"/>
            <a:ext cx="5222240" cy="87323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1. </a:t>
            </a:r>
            <a:r>
              <a:rPr lang="en-US" sz="2200" b="1" dirty="0" err="1">
                <a:latin typeface="Arial" panose="020B0604020202020204" pitchFamily="34" charset="0"/>
                <a:cs typeface="Arial" panose="020B0604020202020204" pitchFamily="34" charset="0"/>
              </a:rPr>
              <a:t>Giới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thiệu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về</a:t>
            </a:r>
            <a:r>
              <a:rPr lang="en-US" sz="2200" b="1" dirty="0">
                <a:latin typeface="Arial" panose="020B0604020202020204" pitchFamily="34" charset="0"/>
                <a:cs typeface="Arial" panose="020B0604020202020204" pitchFamily="34" charset="0"/>
              </a:rPr>
              <a:t> Federated Learning</a:t>
            </a:r>
          </a:p>
        </p:txBody>
      </p:sp>
      <p:sp>
        <p:nvSpPr>
          <p:cNvPr id="6" name="Rectangle: Rounded Corners 5">
            <a:extLst>
              <a:ext uri="{FF2B5EF4-FFF2-40B4-BE49-F238E27FC236}">
                <a16:creationId xmlns:a16="http://schemas.microsoft.com/office/drawing/2014/main" id="{E9E9D30D-DF74-96C6-4954-4D6A3E2E0AC4}"/>
              </a:ext>
            </a:extLst>
          </p:cNvPr>
          <p:cNvSpPr/>
          <p:nvPr/>
        </p:nvSpPr>
        <p:spPr>
          <a:xfrm>
            <a:off x="1960880" y="2514790"/>
            <a:ext cx="5222240" cy="87323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2. </a:t>
            </a:r>
            <a:r>
              <a:rPr lang="en-US" sz="2200" b="1" dirty="0" err="1">
                <a:latin typeface="Arial" panose="020B0604020202020204" pitchFamily="34" charset="0"/>
                <a:cs typeface="Arial" panose="020B0604020202020204" pitchFamily="34" charset="0"/>
              </a:rPr>
              <a:t>Thiết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kế</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triển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khai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endParaRPr lang="en-US" sz="2200" b="1"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E9ECF305-3841-F0C4-E566-CDAFD47EAD51}"/>
              </a:ext>
            </a:extLst>
          </p:cNvPr>
          <p:cNvSpPr/>
          <p:nvPr/>
        </p:nvSpPr>
        <p:spPr>
          <a:xfrm>
            <a:off x="1960880" y="3700536"/>
            <a:ext cx="5222240" cy="8732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 Demo</a:t>
            </a:r>
          </a:p>
        </p:txBody>
      </p:sp>
      <p:sp>
        <p:nvSpPr>
          <p:cNvPr id="9" name="Rectangle: Rounded Corners 8">
            <a:extLst>
              <a:ext uri="{FF2B5EF4-FFF2-40B4-BE49-F238E27FC236}">
                <a16:creationId xmlns:a16="http://schemas.microsoft.com/office/drawing/2014/main" id="{6F036092-0427-3B51-E11C-866063AE2A68}"/>
              </a:ext>
            </a:extLst>
          </p:cNvPr>
          <p:cNvSpPr/>
          <p:nvPr/>
        </p:nvSpPr>
        <p:spPr>
          <a:xfrm>
            <a:off x="1960880" y="4886282"/>
            <a:ext cx="5222240" cy="79315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4. </a:t>
            </a:r>
            <a:r>
              <a:rPr lang="en-US" sz="2200" b="1" dirty="0" err="1">
                <a:latin typeface="Arial" panose="020B0604020202020204" pitchFamily="34" charset="0"/>
                <a:cs typeface="Arial" panose="020B0604020202020204" pitchFamily="34" charset="0"/>
              </a:rPr>
              <a:t>Kết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luận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đánh</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giá</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2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F5FB-632E-FFDE-AA97-A8F599DF2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5DF0D-D629-B625-4A04-C12F37AE3986}"/>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9BD9E69B-FBE9-9D8F-BFEF-0808ED42389D}"/>
              </a:ext>
            </a:extLst>
          </p:cNvPr>
          <p:cNvSpPr>
            <a:spLocks noGrp="1"/>
          </p:cNvSpPr>
          <p:nvPr>
            <p:ph type="sldNum" sz="quarter" idx="12"/>
          </p:nvPr>
        </p:nvSpPr>
        <p:spPr/>
        <p:txBody>
          <a:bodyPr/>
          <a:lstStyle/>
          <a:p>
            <a:fld id="{B487F271-60DF-4592-BB7F-B45BB4441AA9}" type="slidenum">
              <a:rPr lang="en-US" smtClean="0"/>
              <a:pPr/>
              <a:t>20</a:t>
            </a:fld>
            <a:endParaRPr lang="en-US" dirty="0"/>
          </a:p>
        </p:txBody>
      </p:sp>
      <p:graphicFrame>
        <p:nvGraphicFramePr>
          <p:cNvPr id="8" name="Content Placeholder 7">
            <a:extLst>
              <a:ext uri="{FF2B5EF4-FFF2-40B4-BE49-F238E27FC236}">
                <a16:creationId xmlns:a16="http://schemas.microsoft.com/office/drawing/2014/main" id="{7032A520-368D-B5EB-6E37-7BEB35ECE893}"/>
              </a:ext>
            </a:extLst>
          </p:cNvPr>
          <p:cNvGraphicFramePr>
            <a:graphicFrameLocks noGrp="1"/>
          </p:cNvGraphicFramePr>
          <p:nvPr>
            <p:ph idx="1"/>
            <p:extLst>
              <p:ext uri="{D42A27DB-BD31-4B8C-83A1-F6EECF244321}">
                <p14:modId xmlns:p14="http://schemas.microsoft.com/office/powerpoint/2010/main" val="266506233"/>
              </p:ext>
            </p:extLst>
          </p:nvPr>
        </p:nvGraphicFramePr>
        <p:xfrm>
          <a:off x="283409" y="1283227"/>
          <a:ext cx="8577181" cy="5179178"/>
        </p:xfrm>
        <a:graphic>
          <a:graphicData uri="http://schemas.openxmlformats.org/drawingml/2006/table">
            <a:tbl>
              <a:tblPr>
                <a:tableStyleId>{BC89EF96-8CEA-46FF-86C4-4CE0E7609802}</a:tableStyleId>
              </a:tblPr>
              <a:tblGrid>
                <a:gridCol w="1924532">
                  <a:extLst>
                    <a:ext uri="{9D8B030D-6E8A-4147-A177-3AD203B41FA5}">
                      <a16:colId xmlns:a16="http://schemas.microsoft.com/office/drawing/2014/main" val="3533288405"/>
                    </a:ext>
                  </a:extLst>
                </a:gridCol>
                <a:gridCol w="1650381">
                  <a:extLst>
                    <a:ext uri="{9D8B030D-6E8A-4147-A177-3AD203B41FA5}">
                      <a16:colId xmlns:a16="http://schemas.microsoft.com/office/drawing/2014/main" val="2857816033"/>
                    </a:ext>
                  </a:extLst>
                </a:gridCol>
                <a:gridCol w="1817649">
                  <a:extLst>
                    <a:ext uri="{9D8B030D-6E8A-4147-A177-3AD203B41FA5}">
                      <a16:colId xmlns:a16="http://schemas.microsoft.com/office/drawing/2014/main" val="999775259"/>
                    </a:ext>
                  </a:extLst>
                </a:gridCol>
                <a:gridCol w="1683834">
                  <a:extLst>
                    <a:ext uri="{9D8B030D-6E8A-4147-A177-3AD203B41FA5}">
                      <a16:colId xmlns:a16="http://schemas.microsoft.com/office/drawing/2014/main" val="3742060009"/>
                    </a:ext>
                  </a:extLst>
                </a:gridCol>
                <a:gridCol w="1500785">
                  <a:extLst>
                    <a:ext uri="{9D8B030D-6E8A-4147-A177-3AD203B41FA5}">
                      <a16:colId xmlns:a16="http://schemas.microsoft.com/office/drawing/2014/main" val="3191894695"/>
                    </a:ext>
                  </a:extLst>
                </a:gridCol>
              </a:tblGrid>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40677">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71464</a:t>
                      </a:r>
                    </a:p>
                  </a:txBody>
                  <a:tcPr marL="7620" marR="7620" marT="7620" marB="0" anchor="ctr"/>
                </a:tc>
                <a:extLst>
                  <a:ext uri="{0D108BD9-81ED-4DB2-BD59-A6C34878D82A}">
                    <a16:rowId xmlns:a16="http://schemas.microsoft.com/office/drawing/2014/main" val="836663036"/>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92</a:t>
                      </a:r>
                    </a:p>
                  </a:txBody>
                  <a:tcPr marL="7620" marR="7620" marT="7620" marB="0" anchor="ctr"/>
                </a:tc>
                <a:extLst>
                  <a:ext uri="{0D108BD9-81ED-4DB2-BD59-A6C34878D82A}">
                    <a16:rowId xmlns:a16="http://schemas.microsoft.com/office/drawing/2014/main" val="3160968347"/>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96</a:t>
                      </a:r>
                    </a:p>
                  </a:txBody>
                  <a:tcPr marL="7620" marR="7620" marT="7620" marB="0" anchor="ctr"/>
                </a:tc>
                <a:extLst>
                  <a:ext uri="{0D108BD9-81ED-4DB2-BD59-A6C34878D82A}">
                    <a16:rowId xmlns:a16="http://schemas.microsoft.com/office/drawing/2014/main" val="1847150859"/>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886</a:t>
                      </a:r>
                    </a:p>
                  </a:txBody>
                  <a:tcPr marL="7620" marR="7620" marT="7620" marB="0" anchor="ctr"/>
                </a:tc>
                <a:extLst>
                  <a:ext uri="{0D108BD9-81ED-4DB2-BD59-A6C34878D82A}">
                    <a16:rowId xmlns:a16="http://schemas.microsoft.com/office/drawing/2014/main" val="2233877201"/>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6173</a:t>
                      </a:r>
                    </a:p>
                  </a:txBody>
                  <a:tcPr marL="7620" marR="7620" marT="7620" marB="0" anchor="ctr"/>
                </a:tc>
                <a:extLst>
                  <a:ext uri="{0D108BD9-81ED-4DB2-BD59-A6C34878D82A}">
                    <a16:rowId xmlns:a16="http://schemas.microsoft.com/office/drawing/2014/main" val="4077180890"/>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6055</a:t>
                      </a:r>
                    </a:p>
                  </a:txBody>
                  <a:tcPr marL="7620" marR="7620" marT="7620" marB="0" anchor="ctr"/>
                </a:tc>
                <a:extLst>
                  <a:ext uri="{0D108BD9-81ED-4DB2-BD59-A6C34878D82A}">
                    <a16:rowId xmlns:a16="http://schemas.microsoft.com/office/drawing/2014/main" val="3515511141"/>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979</a:t>
                      </a:r>
                    </a:p>
                  </a:txBody>
                  <a:tcPr marL="7620" marR="7620" marT="7620" marB="0" anchor="ctr"/>
                </a:tc>
                <a:extLst>
                  <a:ext uri="{0D108BD9-81ED-4DB2-BD59-A6C34878D82A}">
                    <a16:rowId xmlns:a16="http://schemas.microsoft.com/office/drawing/2014/main" val="1544919533"/>
                  </a:ext>
                </a:extLst>
              </a:tr>
              <a:tr h="54552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3324</a:t>
                      </a:r>
                    </a:p>
                  </a:txBody>
                  <a:tcPr marL="7620" marR="7620" marT="7620" marB="0" anchor="ctr"/>
                </a:tc>
                <a:extLst>
                  <a:ext uri="{0D108BD9-81ED-4DB2-BD59-A6C34878D82A}">
                    <a16:rowId xmlns:a16="http://schemas.microsoft.com/office/drawing/2014/main" val="3737304858"/>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453</a:t>
                      </a:r>
                    </a:p>
                  </a:txBody>
                  <a:tcPr marL="7620" marR="7620" marT="7620" marB="0" anchor="ctr"/>
                </a:tc>
                <a:extLst>
                  <a:ext uri="{0D108BD9-81ED-4DB2-BD59-A6C34878D82A}">
                    <a16:rowId xmlns:a16="http://schemas.microsoft.com/office/drawing/2014/main" val="3117514260"/>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a:t>
                      </a:r>
                    </a:p>
                  </a:txBody>
                  <a:tcPr marL="7620" marR="7620" marT="7620" marB="0" anchor="ctr"/>
                </a:tc>
                <a:extLst>
                  <a:ext uri="{0D108BD9-81ED-4DB2-BD59-A6C34878D82A}">
                    <a16:rowId xmlns:a16="http://schemas.microsoft.com/office/drawing/2014/main" val="2684843003"/>
                  </a:ext>
                </a:extLst>
              </a:tr>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54552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AADA735F-D898-4E4A-7C35-C3885896A973}"/>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Federated avg</a:t>
            </a:r>
          </a:p>
        </p:txBody>
      </p:sp>
    </p:spTree>
    <p:extLst>
      <p:ext uri="{BB962C8B-B14F-4D97-AF65-F5344CB8AC3E}">
        <p14:creationId xmlns:p14="http://schemas.microsoft.com/office/powerpoint/2010/main" val="332656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1B91-38D8-556B-9DA3-C4F38A8FB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0367B-B714-361B-C4E5-E45726CDAE61}"/>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9CE806A9-DC61-FCEF-9B92-A363E708F687}"/>
              </a:ext>
            </a:extLst>
          </p:cNvPr>
          <p:cNvSpPr>
            <a:spLocks noGrp="1"/>
          </p:cNvSpPr>
          <p:nvPr>
            <p:ph type="sldNum" sz="quarter" idx="12"/>
          </p:nvPr>
        </p:nvSpPr>
        <p:spPr/>
        <p:txBody>
          <a:bodyPr/>
          <a:lstStyle/>
          <a:p>
            <a:fld id="{B487F271-60DF-4592-BB7F-B45BB4441AA9}" type="slidenum">
              <a:rPr lang="en-US" smtClean="0"/>
              <a:pPr/>
              <a:t>21</a:t>
            </a:fld>
            <a:endParaRPr lang="en-US" dirty="0"/>
          </a:p>
        </p:txBody>
      </p:sp>
      <p:graphicFrame>
        <p:nvGraphicFramePr>
          <p:cNvPr id="7" name="Table 6">
            <a:extLst>
              <a:ext uri="{FF2B5EF4-FFF2-40B4-BE49-F238E27FC236}">
                <a16:creationId xmlns:a16="http://schemas.microsoft.com/office/drawing/2014/main" id="{57C2BC94-8599-496F-4BB2-8A22F2A76E1C}"/>
              </a:ext>
            </a:extLst>
          </p:cNvPr>
          <p:cNvGraphicFramePr>
            <a:graphicFrameLocks noGrp="1"/>
          </p:cNvGraphicFramePr>
          <p:nvPr>
            <p:extLst>
              <p:ext uri="{D42A27DB-BD31-4B8C-83A1-F6EECF244321}">
                <p14:modId xmlns:p14="http://schemas.microsoft.com/office/powerpoint/2010/main" val="190273397"/>
              </p:ext>
            </p:extLst>
          </p:nvPr>
        </p:nvGraphicFramePr>
        <p:xfrm>
          <a:off x="301083" y="1103971"/>
          <a:ext cx="8530683" cy="4328905"/>
        </p:xfrm>
        <a:graphic>
          <a:graphicData uri="http://schemas.openxmlformats.org/drawingml/2006/table">
            <a:tbl>
              <a:tblPr firstRow="1" bandRow="1">
                <a:tableStyleId>{BC89EF96-8CEA-46FF-86C4-4CE0E7609802}</a:tableStyleId>
              </a:tblPr>
              <a:tblGrid>
                <a:gridCol w="1218669">
                  <a:extLst>
                    <a:ext uri="{9D8B030D-6E8A-4147-A177-3AD203B41FA5}">
                      <a16:colId xmlns:a16="http://schemas.microsoft.com/office/drawing/2014/main" val="193949656"/>
                    </a:ext>
                  </a:extLst>
                </a:gridCol>
                <a:gridCol w="1218669">
                  <a:extLst>
                    <a:ext uri="{9D8B030D-6E8A-4147-A177-3AD203B41FA5}">
                      <a16:colId xmlns:a16="http://schemas.microsoft.com/office/drawing/2014/main" val="1651578456"/>
                    </a:ext>
                  </a:extLst>
                </a:gridCol>
                <a:gridCol w="1218669">
                  <a:extLst>
                    <a:ext uri="{9D8B030D-6E8A-4147-A177-3AD203B41FA5}">
                      <a16:colId xmlns:a16="http://schemas.microsoft.com/office/drawing/2014/main" val="2701144158"/>
                    </a:ext>
                  </a:extLst>
                </a:gridCol>
                <a:gridCol w="1218669">
                  <a:extLst>
                    <a:ext uri="{9D8B030D-6E8A-4147-A177-3AD203B41FA5}">
                      <a16:colId xmlns:a16="http://schemas.microsoft.com/office/drawing/2014/main" val="2094347562"/>
                    </a:ext>
                  </a:extLst>
                </a:gridCol>
                <a:gridCol w="1218669">
                  <a:extLst>
                    <a:ext uri="{9D8B030D-6E8A-4147-A177-3AD203B41FA5}">
                      <a16:colId xmlns:a16="http://schemas.microsoft.com/office/drawing/2014/main" val="1420531138"/>
                    </a:ext>
                  </a:extLst>
                </a:gridCol>
                <a:gridCol w="1218669">
                  <a:extLst>
                    <a:ext uri="{9D8B030D-6E8A-4147-A177-3AD203B41FA5}">
                      <a16:colId xmlns:a16="http://schemas.microsoft.com/office/drawing/2014/main" val="4284979555"/>
                    </a:ext>
                  </a:extLst>
                </a:gridCol>
                <a:gridCol w="1218669">
                  <a:extLst>
                    <a:ext uri="{9D8B030D-6E8A-4147-A177-3AD203B41FA5}">
                      <a16:colId xmlns:a16="http://schemas.microsoft.com/office/drawing/2014/main" val="3664638080"/>
                    </a:ext>
                  </a:extLst>
                </a:gridCol>
              </a:tblGrid>
              <a:tr h="501805">
                <a:tc>
                  <a:txBody>
                    <a:bodyPr/>
                    <a:lstStyle/>
                    <a:p>
                      <a:endParaRPr lang="en-US" sz="1800" dirty="0">
                        <a:latin typeface="Arial" panose="020B0604020202020204" pitchFamily="34" charset="0"/>
                        <a:cs typeface="Arial" panose="020B0604020202020204" pitchFamily="34" charset="0"/>
                      </a:endParaRPr>
                    </a:p>
                  </a:txBody>
                  <a:tcPr/>
                </a:tc>
                <a:tc gridSpan="2">
                  <a:txBody>
                    <a:bodyPr/>
                    <a:lstStyle/>
                    <a:p>
                      <a:pPr algn="ctr"/>
                      <a:r>
                        <a:rPr lang="en-US" sz="1800" dirty="0">
                          <a:latin typeface="Arial" panose="020B0604020202020204" pitchFamily="34" charset="0"/>
                          <a:cs typeface="Arial" panose="020B0604020202020204" pitchFamily="34" charset="0"/>
                        </a:rPr>
                        <a:t>Mean-Based Avg</a:t>
                      </a:r>
                    </a:p>
                  </a:txBody>
                  <a:tcPr anchor="ctr"/>
                </a:tc>
                <a:tc hMerge="1">
                  <a:txBody>
                    <a:bodyPr/>
                    <a:lstStyle/>
                    <a:p>
                      <a:endParaRPr lang="en-US" dirty="0"/>
                    </a:p>
                  </a:txBody>
                  <a:tcPr/>
                </a:tc>
                <a:tc gridSpan="2">
                  <a:txBody>
                    <a:bodyPr/>
                    <a:lstStyle/>
                    <a:p>
                      <a:pPr algn="ctr"/>
                      <a:r>
                        <a:rPr lang="en-US" sz="1800" dirty="0">
                          <a:latin typeface="Arial" panose="020B0604020202020204" pitchFamily="34" charset="0"/>
                          <a:cs typeface="Arial" panose="020B0604020202020204" pitchFamily="34" charset="0"/>
                        </a:rPr>
                        <a:t>Weighted avg</a:t>
                      </a:r>
                    </a:p>
                  </a:txBody>
                  <a:tcPr anchor="ctr"/>
                </a:tc>
                <a:tc hMerge="1">
                  <a:txBody>
                    <a:bodyPr/>
                    <a:lstStyle/>
                    <a:p>
                      <a:endParaRPr lang="en-US" dirty="0"/>
                    </a:p>
                  </a:txBody>
                  <a:tcPr/>
                </a:tc>
                <a:tc gridSpan="2">
                  <a:txBody>
                    <a:bodyPr/>
                    <a:lstStyle/>
                    <a:p>
                      <a:pPr algn="ctr"/>
                      <a:r>
                        <a:rPr lang="en-US" sz="1800" dirty="0">
                          <a:latin typeface="Arial" panose="020B0604020202020204" pitchFamily="34" charset="0"/>
                          <a:cs typeface="Arial" panose="020B0604020202020204" pitchFamily="34" charset="0"/>
                        </a:rPr>
                        <a:t>Federated avg</a:t>
                      </a:r>
                    </a:p>
                  </a:txBody>
                  <a:tcPr anchor="ctr"/>
                </a:tc>
                <a:tc hMerge="1">
                  <a:txBody>
                    <a:bodyPr/>
                    <a:lstStyle/>
                    <a:p>
                      <a:endParaRPr lang="en-US" dirty="0"/>
                    </a:p>
                  </a:txBody>
                  <a:tcPr/>
                </a:tc>
                <a:extLst>
                  <a:ext uri="{0D108BD9-81ED-4DB2-BD59-A6C34878D82A}">
                    <a16:rowId xmlns:a16="http://schemas.microsoft.com/office/drawing/2014/main" val="152636091"/>
                  </a:ext>
                </a:extLst>
              </a:tr>
              <a:tr h="956775">
                <a:tc>
                  <a:txBody>
                    <a:bodyPr/>
                    <a:lstStyle/>
                    <a:p>
                      <a:pPr algn="l"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extLst>
                  <a:ext uri="{0D108BD9-81ED-4DB2-BD59-A6C34878D82A}">
                    <a16:rowId xmlns:a16="http://schemas.microsoft.com/office/drawing/2014/main" val="1757918854"/>
                  </a:ext>
                </a:extLst>
              </a:tr>
              <a:tr h="956775">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0.47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extLst>
                  <a:ext uri="{0D108BD9-81ED-4DB2-BD59-A6C34878D82A}">
                    <a16:rowId xmlns:a16="http://schemas.microsoft.com/office/drawing/2014/main" val="2068762366"/>
                  </a:ext>
                </a:extLst>
              </a:tr>
              <a:tr h="956775">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extLst>
                  <a:ext uri="{0D108BD9-81ED-4DB2-BD59-A6C34878D82A}">
                    <a16:rowId xmlns:a16="http://schemas.microsoft.com/office/drawing/2014/main" val="3434101487"/>
                  </a:ext>
                </a:extLst>
              </a:tr>
              <a:tr h="956775">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a:r>
                        <a:rPr lang="en-US" sz="1800" dirty="0">
                          <a:latin typeface="Arial" panose="020B0604020202020204" pitchFamily="34" charset="0"/>
                          <a:cs typeface="Arial" panose="020B0604020202020204" pitchFamily="34" charset="0"/>
                        </a:rPr>
                        <a:t>0.9 </a:t>
                      </a:r>
                    </a:p>
                  </a:txBody>
                  <a:tcPr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extLst>
                  <a:ext uri="{0D108BD9-81ED-4DB2-BD59-A6C34878D82A}">
                    <a16:rowId xmlns:a16="http://schemas.microsoft.com/office/drawing/2014/main" val="4137574332"/>
                  </a:ext>
                </a:extLst>
              </a:tr>
            </a:tbl>
          </a:graphicData>
        </a:graphic>
      </p:graphicFrame>
    </p:spTree>
    <p:extLst>
      <p:ext uri="{BB962C8B-B14F-4D97-AF65-F5344CB8AC3E}">
        <p14:creationId xmlns:p14="http://schemas.microsoft.com/office/powerpoint/2010/main" val="3761554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69B4-AFD3-9A69-2577-10EF0063A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E0C10-FB62-56CD-D9BD-971C11507985}"/>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2</a:t>
            </a:r>
          </a:p>
        </p:txBody>
      </p:sp>
      <p:sp>
        <p:nvSpPr>
          <p:cNvPr id="4" name="Slide Number Placeholder 3">
            <a:extLst>
              <a:ext uri="{FF2B5EF4-FFF2-40B4-BE49-F238E27FC236}">
                <a16:creationId xmlns:a16="http://schemas.microsoft.com/office/drawing/2014/main" id="{5AEB853A-8E50-CDD1-AEC3-34523B273896}"/>
              </a:ext>
            </a:extLst>
          </p:cNvPr>
          <p:cNvSpPr>
            <a:spLocks noGrp="1"/>
          </p:cNvSpPr>
          <p:nvPr>
            <p:ph type="sldNum" sz="quarter" idx="12"/>
          </p:nvPr>
        </p:nvSpPr>
        <p:spPr/>
        <p:txBody>
          <a:bodyPr/>
          <a:lstStyle/>
          <a:p>
            <a:fld id="{B487F271-60DF-4592-BB7F-B45BB4441AA9}" type="slidenum">
              <a:rPr lang="en-US" smtClean="0"/>
              <a:pPr/>
              <a:t>22</a:t>
            </a:fld>
            <a:endParaRPr lang="en-US" dirty="0"/>
          </a:p>
        </p:txBody>
      </p:sp>
      <p:graphicFrame>
        <p:nvGraphicFramePr>
          <p:cNvPr id="8" name="Content Placeholder 7">
            <a:extLst>
              <a:ext uri="{FF2B5EF4-FFF2-40B4-BE49-F238E27FC236}">
                <a16:creationId xmlns:a16="http://schemas.microsoft.com/office/drawing/2014/main" id="{56E30818-681A-8123-C3B6-6852F6A6F7D5}"/>
              </a:ext>
            </a:extLst>
          </p:cNvPr>
          <p:cNvGraphicFramePr>
            <a:graphicFrameLocks noGrp="1"/>
          </p:cNvGraphicFramePr>
          <p:nvPr>
            <p:ph idx="1"/>
            <p:extLst>
              <p:ext uri="{D42A27DB-BD31-4B8C-83A1-F6EECF244321}">
                <p14:modId xmlns:p14="http://schemas.microsoft.com/office/powerpoint/2010/main" val="1052432660"/>
              </p:ext>
            </p:extLst>
          </p:nvPr>
        </p:nvGraphicFramePr>
        <p:xfrm>
          <a:off x="371448" y="1354419"/>
          <a:ext cx="8401104" cy="5087080"/>
        </p:xfrm>
        <a:graphic>
          <a:graphicData uri="http://schemas.openxmlformats.org/drawingml/2006/table">
            <a:tbl>
              <a:tblPr>
                <a:tableStyleId>{BC89EF96-8CEA-46FF-86C4-4CE0E7609802}</a:tableStyleId>
              </a:tblPr>
              <a:tblGrid>
                <a:gridCol w="1981459">
                  <a:extLst>
                    <a:ext uri="{9D8B030D-6E8A-4147-A177-3AD203B41FA5}">
                      <a16:colId xmlns:a16="http://schemas.microsoft.com/office/drawing/2014/main" val="3533288405"/>
                    </a:ext>
                  </a:extLst>
                </a:gridCol>
                <a:gridCol w="1672683">
                  <a:extLst>
                    <a:ext uri="{9D8B030D-6E8A-4147-A177-3AD203B41FA5}">
                      <a16:colId xmlns:a16="http://schemas.microsoft.com/office/drawing/2014/main" val="2857816033"/>
                    </a:ext>
                  </a:extLst>
                </a:gridCol>
                <a:gridCol w="1616927">
                  <a:extLst>
                    <a:ext uri="{9D8B030D-6E8A-4147-A177-3AD203B41FA5}">
                      <a16:colId xmlns:a16="http://schemas.microsoft.com/office/drawing/2014/main" val="999775259"/>
                    </a:ext>
                  </a:extLst>
                </a:gridCol>
                <a:gridCol w="1661532">
                  <a:extLst>
                    <a:ext uri="{9D8B030D-6E8A-4147-A177-3AD203B41FA5}">
                      <a16:colId xmlns:a16="http://schemas.microsoft.com/office/drawing/2014/main" val="3742060009"/>
                    </a:ext>
                  </a:extLst>
                </a:gridCol>
                <a:gridCol w="1468503">
                  <a:extLst>
                    <a:ext uri="{9D8B030D-6E8A-4147-A177-3AD203B41FA5}">
                      <a16:colId xmlns:a16="http://schemas.microsoft.com/office/drawing/2014/main" val="1576605819"/>
                    </a:ext>
                  </a:extLst>
                </a:gridCol>
              </a:tblGrid>
              <a:tr h="361181">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75</a:t>
                      </a:r>
                    </a:p>
                  </a:txBody>
                  <a:tcPr marL="7620" marR="7620" marT="7620" marB="0" anchor="ctr"/>
                </a:tc>
                <a:extLst>
                  <a:ext uri="{0D108BD9-81ED-4DB2-BD59-A6C34878D82A}">
                    <a16:rowId xmlns:a16="http://schemas.microsoft.com/office/drawing/2014/main" val="836663036"/>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90</a:t>
                      </a:r>
                    </a:p>
                  </a:txBody>
                  <a:tcPr marL="7620" marR="7620" marT="7620" marB="0" anchor="ctr"/>
                </a:tc>
                <a:extLst>
                  <a:ext uri="{0D108BD9-81ED-4DB2-BD59-A6C34878D82A}">
                    <a16:rowId xmlns:a16="http://schemas.microsoft.com/office/drawing/2014/main" val="3160968347"/>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0.999448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0.973537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0.986322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71591</a:t>
                      </a:r>
                    </a:p>
                  </a:txBody>
                  <a:tcPr marL="7620" marR="7620" marT="7620" marB="0" anchor="ctr"/>
                </a:tc>
                <a:extLst>
                  <a:ext uri="{0D108BD9-81ED-4DB2-BD59-A6C34878D82A}">
                    <a16:rowId xmlns:a16="http://schemas.microsoft.com/office/drawing/2014/main" val="1847150859"/>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0.928571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0.008037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0.015935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871</a:t>
                      </a:r>
                    </a:p>
                  </a:txBody>
                  <a:tcPr marL="7620" marR="7620" marT="7620" marB="0" anchor="ctr"/>
                </a:tc>
                <a:extLst>
                  <a:ext uri="{0D108BD9-81ED-4DB2-BD59-A6C34878D82A}">
                    <a16:rowId xmlns:a16="http://schemas.microsoft.com/office/drawing/2014/main" val="2233877201"/>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0.742485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0.664342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0.701178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6237</a:t>
                      </a:r>
                    </a:p>
                  </a:txBody>
                  <a:tcPr marL="7620" marR="7620" marT="7620" marB="0" anchor="ctr"/>
                </a:tc>
                <a:extLst>
                  <a:ext uri="{0D108BD9-81ED-4DB2-BD59-A6C34878D82A}">
                    <a16:rowId xmlns:a16="http://schemas.microsoft.com/office/drawing/2014/main" val="4077180890"/>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0.494579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0.933755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0.646649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6008</a:t>
                      </a:r>
                    </a:p>
                  </a:txBody>
                  <a:tcPr marL="7620" marR="7620" marT="7620" marB="0" anchor="ctr"/>
                </a:tc>
                <a:extLst>
                  <a:ext uri="{0D108BD9-81ED-4DB2-BD59-A6C34878D82A}">
                    <a16:rowId xmlns:a16="http://schemas.microsoft.com/office/drawing/2014/main" val="3515511141"/>
                  </a:ext>
                </a:extLst>
              </a:tr>
              <a:tr h="361181">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0.846335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0.326206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0.470885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912</a:t>
                      </a:r>
                    </a:p>
                  </a:txBody>
                  <a:tcPr marL="7620" marR="7620" marT="7620" marB="0" anchor="ctr"/>
                </a:tc>
                <a:extLst>
                  <a:ext uri="{0D108BD9-81ED-4DB2-BD59-A6C34878D82A}">
                    <a16:rowId xmlns:a16="http://schemas.microsoft.com/office/drawing/2014/main" val="1544919533"/>
                  </a:ext>
                </a:extLst>
              </a:tr>
              <a:tr h="53507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0.804409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0.616248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0.697389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3342</a:t>
                      </a:r>
                    </a:p>
                  </a:txBody>
                  <a:tcPr marL="7620" marR="7620" marT="7620" marB="0" anchor="ctr"/>
                </a:tc>
                <a:extLst>
                  <a:ext uri="{0D108BD9-81ED-4DB2-BD59-A6C34878D82A}">
                    <a16:rowId xmlns:a16="http://schemas.microsoft.com/office/drawing/2014/main" val="3737304858"/>
                  </a:ext>
                </a:extLst>
              </a:tr>
              <a:tr h="44033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413</a:t>
                      </a:r>
                    </a:p>
                  </a:txBody>
                  <a:tcPr marL="7620" marR="7620" marT="7620" marB="0" anchor="ctr"/>
                </a:tc>
                <a:extLst>
                  <a:ext uri="{0D108BD9-81ED-4DB2-BD59-A6C34878D82A}">
                    <a16:rowId xmlns:a16="http://schemas.microsoft.com/office/drawing/2014/main" val="3117514260"/>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44</a:t>
                      </a:r>
                    </a:p>
                  </a:txBody>
                  <a:tcPr marL="7620" marR="7620" marT="7620" marB="0" anchor="ctr"/>
                </a:tc>
                <a:extLst>
                  <a:ext uri="{0D108BD9-81ED-4DB2-BD59-A6C34878D82A}">
                    <a16:rowId xmlns:a16="http://schemas.microsoft.com/office/drawing/2014/main" val="2684843003"/>
                  </a:ext>
                </a:extLst>
              </a:tr>
              <a:tr h="44033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0.481583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0.352212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0.351836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35074">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0.931234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0.913276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0.91138</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44033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b"/>
                      <a:r>
                        <a:rPr lang="en-US" sz="1800" b="1" i="0" u="none" strike="noStrike" dirty="0">
                          <a:solidFill>
                            <a:srgbClr val="000000"/>
                          </a:solidFill>
                          <a:effectLst/>
                          <a:latin typeface="Arial" panose="020B0604020202020204" pitchFamily="34" charset="0"/>
                          <a:cs typeface="Arial" panose="020B0604020202020204" pitchFamily="34" charset="0"/>
                        </a:rPr>
                        <a:t>0.913276</a:t>
                      </a:r>
                    </a:p>
                  </a:txBody>
                  <a:tcPr marL="7620" marR="7620" marT="7620" marB="0" anchor="ct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311455088"/>
                  </a:ext>
                </a:extLst>
              </a:tr>
            </a:tbl>
          </a:graphicData>
        </a:graphic>
      </p:graphicFrame>
      <p:sp>
        <p:nvSpPr>
          <p:cNvPr id="3" name="TextBox 2">
            <a:extLst>
              <a:ext uri="{FF2B5EF4-FFF2-40B4-BE49-F238E27FC236}">
                <a16:creationId xmlns:a16="http://schemas.microsoft.com/office/drawing/2014/main" id="{5AA73979-756C-E0DB-A2F0-B768AFED4A0F}"/>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MULTICLASS _ FEDAVG</a:t>
            </a:r>
          </a:p>
        </p:txBody>
      </p:sp>
    </p:spTree>
    <p:extLst>
      <p:ext uri="{BB962C8B-B14F-4D97-AF65-F5344CB8AC3E}">
        <p14:creationId xmlns:p14="http://schemas.microsoft.com/office/powerpoint/2010/main" val="2844515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E6C1-6216-68F1-42BE-CEC42DE5D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22E13-FC55-3AC3-6219-1D88D47C8BBA}"/>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2</a:t>
            </a:r>
          </a:p>
        </p:txBody>
      </p:sp>
      <p:sp>
        <p:nvSpPr>
          <p:cNvPr id="4" name="Slide Number Placeholder 3">
            <a:extLst>
              <a:ext uri="{FF2B5EF4-FFF2-40B4-BE49-F238E27FC236}">
                <a16:creationId xmlns:a16="http://schemas.microsoft.com/office/drawing/2014/main" id="{D460684F-025D-E40D-83F4-ABCE797324FB}"/>
              </a:ext>
            </a:extLst>
          </p:cNvPr>
          <p:cNvSpPr>
            <a:spLocks noGrp="1"/>
          </p:cNvSpPr>
          <p:nvPr>
            <p:ph type="sldNum" sz="quarter" idx="12"/>
          </p:nvPr>
        </p:nvSpPr>
        <p:spPr/>
        <p:txBody>
          <a:bodyPr/>
          <a:lstStyle/>
          <a:p>
            <a:fld id="{B487F271-60DF-4592-BB7F-B45BB4441AA9}" type="slidenum">
              <a:rPr lang="en-US" smtClean="0"/>
              <a:pPr/>
              <a:t>23</a:t>
            </a:fld>
            <a:endParaRPr lang="en-US" dirty="0"/>
          </a:p>
        </p:txBody>
      </p:sp>
      <p:graphicFrame>
        <p:nvGraphicFramePr>
          <p:cNvPr id="8" name="Content Placeholder 7">
            <a:extLst>
              <a:ext uri="{FF2B5EF4-FFF2-40B4-BE49-F238E27FC236}">
                <a16:creationId xmlns:a16="http://schemas.microsoft.com/office/drawing/2014/main" id="{35086218-849F-B6F4-AFDF-6AD2932591DB}"/>
              </a:ext>
            </a:extLst>
          </p:cNvPr>
          <p:cNvGraphicFramePr>
            <a:graphicFrameLocks noGrp="1"/>
          </p:cNvGraphicFramePr>
          <p:nvPr>
            <p:ph idx="1"/>
            <p:extLst>
              <p:ext uri="{D42A27DB-BD31-4B8C-83A1-F6EECF244321}">
                <p14:modId xmlns:p14="http://schemas.microsoft.com/office/powerpoint/2010/main" val="1079362321"/>
              </p:ext>
            </p:extLst>
          </p:nvPr>
        </p:nvGraphicFramePr>
        <p:xfrm>
          <a:off x="373626" y="1061885"/>
          <a:ext cx="8436076" cy="5118308"/>
        </p:xfrm>
        <a:graphic>
          <a:graphicData uri="http://schemas.openxmlformats.org/drawingml/2006/table">
            <a:tbl>
              <a:tblPr>
                <a:tableStyleId>{BC89EF96-8CEA-46FF-86C4-4CE0E7609802}</a:tableStyleId>
              </a:tblPr>
              <a:tblGrid>
                <a:gridCol w="4209298">
                  <a:extLst>
                    <a:ext uri="{9D8B030D-6E8A-4147-A177-3AD203B41FA5}">
                      <a16:colId xmlns:a16="http://schemas.microsoft.com/office/drawing/2014/main" val="3533288405"/>
                    </a:ext>
                  </a:extLst>
                </a:gridCol>
                <a:gridCol w="4226778">
                  <a:extLst>
                    <a:ext uri="{9D8B030D-6E8A-4147-A177-3AD203B41FA5}">
                      <a16:colId xmlns:a16="http://schemas.microsoft.com/office/drawing/2014/main" val="2857816033"/>
                    </a:ext>
                  </a:extLst>
                </a:gridCol>
              </a:tblGrid>
              <a:tr h="467466">
                <a:tc gridSpan="2">
                  <a:txBody>
                    <a:bodyPr/>
                    <a:lstStyle/>
                    <a:p>
                      <a:pPr algn="ctr" fontAlgn="b"/>
                      <a:r>
                        <a:rPr lang="en-US" sz="1800" b="1" i="0" u="none" strike="noStrike" dirty="0" err="1">
                          <a:solidFill>
                            <a:srgbClr val="000000"/>
                          </a:solidFill>
                          <a:effectLst/>
                          <a:latin typeface="Arial" panose="020B0604020202020204" pitchFamily="34" charset="0"/>
                          <a:cs typeface="Arial" panose="020B0604020202020204" pitchFamily="34" charset="0"/>
                        </a:rPr>
                        <a:t>Binary_Value</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hMerge="1">
                  <a:txBody>
                    <a:bodyPr/>
                    <a:lstStyle/>
                    <a:p>
                      <a:endParaRPr lang="en-US"/>
                    </a:p>
                  </a:txBody>
                  <a:tcPr/>
                </a:tc>
                <a:extLst>
                  <a:ext uri="{0D108BD9-81ED-4DB2-BD59-A6C34878D82A}">
                    <a16:rowId xmlns:a16="http://schemas.microsoft.com/office/drawing/2014/main" val="27684556"/>
                  </a:ext>
                </a:extLst>
              </a:tr>
              <a:tr h="515759">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Metric</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Value</a:t>
                      </a:r>
                    </a:p>
                  </a:txBody>
                  <a:tcPr marL="7620" marR="7620" marT="7620" marB="0" anchor="ctr"/>
                </a:tc>
                <a:extLst>
                  <a:ext uri="{0D108BD9-81ED-4DB2-BD59-A6C34878D82A}">
                    <a16:rowId xmlns:a16="http://schemas.microsoft.com/office/drawing/2014/main" val="836663036"/>
                  </a:ext>
                </a:extLst>
              </a:tr>
              <a:tr h="55060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F1 Score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0.949063</a:t>
                      </a:r>
                    </a:p>
                  </a:txBody>
                  <a:tcPr marL="7620" marR="7620" marT="7620" marB="0" anchor="ctr"/>
                </a:tc>
                <a:extLst>
                  <a:ext uri="{0D108BD9-81ED-4DB2-BD59-A6C34878D82A}">
                    <a16:rowId xmlns:a16="http://schemas.microsoft.com/office/drawing/2014/main" val="3160968347"/>
                  </a:ext>
                </a:extLst>
              </a:tr>
              <a:tr h="53094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AUC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0.994243</a:t>
                      </a:r>
                    </a:p>
                  </a:txBody>
                  <a:tcPr marL="7620" marR="7620" marT="7620" marB="0" anchor="ctr"/>
                </a:tc>
                <a:extLst>
                  <a:ext uri="{0D108BD9-81ED-4DB2-BD59-A6C34878D82A}">
                    <a16:rowId xmlns:a16="http://schemas.microsoft.com/office/drawing/2014/main" val="1847150859"/>
                  </a:ext>
                </a:extLst>
              </a:tr>
              <a:tr h="591079">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Average Precision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0.969495</a:t>
                      </a:r>
                    </a:p>
                  </a:txBody>
                  <a:tcPr marL="7620" marR="7620" marT="7620" marB="0" anchor="ctr"/>
                </a:tc>
                <a:extLst>
                  <a:ext uri="{0D108BD9-81ED-4DB2-BD59-A6C34878D82A}">
                    <a16:rowId xmlns:a16="http://schemas.microsoft.com/office/drawing/2014/main" val="2233877201"/>
                  </a:ext>
                </a:extLst>
              </a:tr>
              <a:tr h="54077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0.907971</a:t>
                      </a:r>
                    </a:p>
                  </a:txBody>
                  <a:tcPr marL="7620" marR="7620" marT="7620" marB="0" anchor="ctr"/>
                </a:tc>
                <a:extLst>
                  <a:ext uri="{0D108BD9-81ED-4DB2-BD59-A6C34878D82A}">
                    <a16:rowId xmlns:a16="http://schemas.microsoft.com/office/drawing/2014/main" val="4077180890"/>
                  </a:ext>
                </a:extLst>
              </a:tr>
              <a:tr h="55827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0.994108</a:t>
                      </a:r>
                    </a:p>
                  </a:txBody>
                  <a:tcPr marL="7620" marR="7620" marT="7620" marB="0" anchor="ctr"/>
                </a:tc>
                <a:extLst>
                  <a:ext uri="{0D108BD9-81ED-4DB2-BD59-A6C34878D82A}">
                    <a16:rowId xmlns:a16="http://schemas.microsoft.com/office/drawing/2014/main" val="3515511141"/>
                  </a:ext>
                </a:extLst>
              </a:tr>
              <a:tr h="68825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False Positive Rate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0.025338</a:t>
                      </a:r>
                    </a:p>
                  </a:txBody>
                  <a:tcPr marL="7620" marR="7620" marT="7620" marB="0" anchor="ctr"/>
                </a:tc>
                <a:extLst>
                  <a:ext uri="{0D108BD9-81ED-4DB2-BD59-A6C34878D82A}">
                    <a16:rowId xmlns:a16="http://schemas.microsoft.com/office/drawing/2014/main" val="1544919533"/>
                  </a:ext>
                </a:extLst>
              </a:tr>
              <a:tr h="675148">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False Negative Rate</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0.005892</a:t>
                      </a:r>
                    </a:p>
                  </a:txBody>
                  <a:tcPr marL="7620" marR="7620" marT="7620" marB="0" anchor="ctr"/>
                </a:tc>
                <a:extLst>
                  <a:ext uri="{0D108BD9-81ED-4DB2-BD59-A6C34878D82A}">
                    <a16:rowId xmlns:a16="http://schemas.microsoft.com/office/drawing/2014/main" val="3737304858"/>
                  </a:ext>
                </a:extLst>
              </a:tr>
            </a:tbl>
          </a:graphicData>
        </a:graphic>
      </p:graphicFrame>
    </p:spTree>
    <p:extLst>
      <p:ext uri="{BB962C8B-B14F-4D97-AF65-F5344CB8AC3E}">
        <p14:creationId xmlns:p14="http://schemas.microsoft.com/office/powerpoint/2010/main" val="3645174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38BCF-A6BD-910B-A513-DA548DC6C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AC01D-95CE-2C49-FF7C-85E35C7A89EC}"/>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3</a:t>
            </a:r>
          </a:p>
        </p:txBody>
      </p:sp>
      <p:sp>
        <p:nvSpPr>
          <p:cNvPr id="4" name="Slide Number Placeholder 3">
            <a:extLst>
              <a:ext uri="{FF2B5EF4-FFF2-40B4-BE49-F238E27FC236}">
                <a16:creationId xmlns:a16="http://schemas.microsoft.com/office/drawing/2014/main" id="{96D628A4-C7CA-46E9-A1CF-D5010BB67B14}"/>
              </a:ext>
            </a:extLst>
          </p:cNvPr>
          <p:cNvSpPr>
            <a:spLocks noGrp="1"/>
          </p:cNvSpPr>
          <p:nvPr>
            <p:ph type="sldNum" sz="quarter" idx="12"/>
          </p:nvPr>
        </p:nvSpPr>
        <p:spPr/>
        <p:txBody>
          <a:bodyPr/>
          <a:lstStyle/>
          <a:p>
            <a:fld id="{B487F271-60DF-4592-BB7F-B45BB4441AA9}" type="slidenum">
              <a:rPr lang="en-US" smtClean="0"/>
              <a:pPr/>
              <a:t>24</a:t>
            </a:fld>
            <a:endParaRPr lang="en-US" dirty="0"/>
          </a:p>
        </p:txBody>
      </p:sp>
      <p:graphicFrame>
        <p:nvGraphicFramePr>
          <p:cNvPr id="8" name="Content Placeholder 7">
            <a:extLst>
              <a:ext uri="{FF2B5EF4-FFF2-40B4-BE49-F238E27FC236}">
                <a16:creationId xmlns:a16="http://schemas.microsoft.com/office/drawing/2014/main" id="{F11A1CBA-0058-5B31-E100-368F761CD2D0}"/>
              </a:ext>
            </a:extLst>
          </p:cNvPr>
          <p:cNvGraphicFramePr>
            <a:graphicFrameLocks noGrp="1"/>
          </p:cNvGraphicFramePr>
          <p:nvPr>
            <p:ph idx="1"/>
            <p:extLst>
              <p:ext uri="{D42A27DB-BD31-4B8C-83A1-F6EECF244321}">
                <p14:modId xmlns:p14="http://schemas.microsoft.com/office/powerpoint/2010/main" val="3350691024"/>
              </p:ext>
            </p:extLst>
          </p:nvPr>
        </p:nvGraphicFramePr>
        <p:xfrm>
          <a:off x="464964" y="1355771"/>
          <a:ext cx="8214072" cy="5128100"/>
        </p:xfrm>
        <a:graphic>
          <a:graphicData uri="http://schemas.openxmlformats.org/drawingml/2006/table">
            <a:tbl>
              <a:tblPr>
                <a:tableStyleId>{BC89EF96-8CEA-46FF-86C4-4CE0E7609802}</a:tableStyleId>
              </a:tblPr>
              <a:tblGrid>
                <a:gridCol w="1155244">
                  <a:extLst>
                    <a:ext uri="{9D8B030D-6E8A-4147-A177-3AD203B41FA5}">
                      <a16:colId xmlns:a16="http://schemas.microsoft.com/office/drawing/2014/main" val="3533288405"/>
                    </a:ext>
                  </a:extLst>
                </a:gridCol>
                <a:gridCol w="1356637">
                  <a:extLst>
                    <a:ext uri="{9D8B030D-6E8A-4147-A177-3AD203B41FA5}">
                      <a16:colId xmlns:a16="http://schemas.microsoft.com/office/drawing/2014/main" val="2857816033"/>
                    </a:ext>
                  </a:extLst>
                </a:gridCol>
                <a:gridCol w="1687025">
                  <a:extLst>
                    <a:ext uri="{9D8B030D-6E8A-4147-A177-3AD203B41FA5}">
                      <a16:colId xmlns:a16="http://schemas.microsoft.com/office/drawing/2014/main" val="999775259"/>
                    </a:ext>
                  </a:extLst>
                </a:gridCol>
                <a:gridCol w="2007583">
                  <a:extLst>
                    <a:ext uri="{9D8B030D-6E8A-4147-A177-3AD203B41FA5}">
                      <a16:colId xmlns:a16="http://schemas.microsoft.com/office/drawing/2014/main" val="3742060009"/>
                    </a:ext>
                  </a:extLst>
                </a:gridCol>
                <a:gridCol w="2007583">
                  <a:extLst>
                    <a:ext uri="{9D8B030D-6E8A-4147-A177-3AD203B41FA5}">
                      <a16:colId xmlns:a16="http://schemas.microsoft.com/office/drawing/2014/main" val="1576605819"/>
                    </a:ext>
                  </a:extLst>
                </a:gridCol>
              </a:tblGrid>
              <a:tr h="334756">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71,821</a:t>
                      </a:r>
                    </a:p>
                  </a:txBody>
                  <a:tcPr marL="7620" marR="7620" marT="7620" marB="0" anchor="ctr"/>
                </a:tc>
                <a:extLst>
                  <a:ext uri="{0D108BD9-81ED-4DB2-BD59-A6C34878D82A}">
                    <a16:rowId xmlns:a16="http://schemas.microsoft.com/office/drawing/2014/main" val="836663036"/>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82</a:t>
                      </a:r>
                    </a:p>
                  </a:txBody>
                  <a:tcPr marL="7620" marR="7620" marT="7620" marB="0" anchor="ctr"/>
                </a:tc>
                <a:extLst>
                  <a:ext uri="{0D108BD9-81ED-4DB2-BD59-A6C34878D82A}">
                    <a16:rowId xmlns:a16="http://schemas.microsoft.com/office/drawing/2014/main" val="3160968347"/>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101</a:t>
                      </a:r>
                    </a:p>
                  </a:txBody>
                  <a:tcPr marL="7620" marR="7620" marT="7620" marB="0" anchor="ctr"/>
                </a:tc>
                <a:extLst>
                  <a:ext uri="{0D108BD9-81ED-4DB2-BD59-A6C34878D82A}">
                    <a16:rowId xmlns:a16="http://schemas.microsoft.com/office/drawing/2014/main" val="1847150859"/>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876</a:t>
                      </a:r>
                    </a:p>
                  </a:txBody>
                  <a:tcPr marL="7620" marR="7620" marT="7620" marB="0" anchor="ctr"/>
                </a:tc>
                <a:extLst>
                  <a:ext uri="{0D108BD9-81ED-4DB2-BD59-A6C34878D82A}">
                    <a16:rowId xmlns:a16="http://schemas.microsoft.com/office/drawing/2014/main" val="2233877201"/>
                  </a:ext>
                </a:extLst>
              </a:tr>
              <a:tr h="271048">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6,112</a:t>
                      </a:r>
                    </a:p>
                  </a:txBody>
                  <a:tcPr marL="7620" marR="7620" marT="7620" marB="0" anchor="ctr"/>
                </a:tc>
                <a:extLst>
                  <a:ext uri="{0D108BD9-81ED-4DB2-BD59-A6C34878D82A}">
                    <a16:rowId xmlns:a16="http://schemas.microsoft.com/office/drawing/2014/main" val="4077180890"/>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5,872</a:t>
                      </a:r>
                    </a:p>
                  </a:txBody>
                  <a:tcPr marL="7620" marR="7620" marT="7620" marB="0" anchor="ctr"/>
                </a:tc>
                <a:extLst>
                  <a:ext uri="{0D108BD9-81ED-4DB2-BD59-A6C34878D82A}">
                    <a16:rowId xmlns:a16="http://schemas.microsoft.com/office/drawing/2014/main" val="3515511141"/>
                  </a:ext>
                </a:extLst>
              </a:tr>
              <a:tr h="33475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882</a:t>
                      </a:r>
                    </a:p>
                  </a:txBody>
                  <a:tcPr marL="7620" marR="7620" marT="7620" marB="0" anchor="ctr"/>
                </a:tc>
                <a:extLst>
                  <a:ext uri="{0D108BD9-81ED-4DB2-BD59-A6C34878D82A}">
                    <a16:rowId xmlns:a16="http://schemas.microsoft.com/office/drawing/2014/main" val="1544919533"/>
                  </a:ext>
                </a:extLst>
              </a:tr>
              <a:tr h="53477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3,356</a:t>
                      </a:r>
                    </a:p>
                  </a:txBody>
                  <a:tcPr marL="7620" marR="7620" marT="7620" marB="0" anchor="ctr"/>
                </a:tc>
                <a:extLst>
                  <a:ext uri="{0D108BD9-81ED-4DB2-BD59-A6C34878D82A}">
                    <a16:rowId xmlns:a16="http://schemas.microsoft.com/office/drawing/2014/main" val="3737304858"/>
                  </a:ext>
                </a:extLst>
              </a:tr>
              <a:tr h="40811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433</a:t>
                      </a:r>
                    </a:p>
                  </a:txBody>
                  <a:tcPr marL="7620" marR="7620" marT="7620" marB="0" anchor="ctr"/>
                </a:tc>
                <a:extLst>
                  <a:ext uri="{0D108BD9-81ED-4DB2-BD59-A6C34878D82A}">
                    <a16:rowId xmlns:a16="http://schemas.microsoft.com/office/drawing/2014/main" val="3117514260"/>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48</a:t>
                      </a:r>
                    </a:p>
                  </a:txBody>
                  <a:tcPr marL="7620" marR="7620" marT="7620" marB="0" anchor="ctr"/>
                </a:tc>
                <a:extLst>
                  <a:ext uri="{0D108BD9-81ED-4DB2-BD59-A6C34878D82A}">
                    <a16:rowId xmlns:a16="http://schemas.microsoft.com/office/drawing/2014/main" val="2684843003"/>
                  </a:ext>
                </a:extLst>
              </a:tr>
              <a:tr h="408114">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3477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53477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0.85</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140868626"/>
                  </a:ext>
                </a:extLst>
              </a:tr>
            </a:tbl>
          </a:graphicData>
        </a:graphic>
      </p:graphicFrame>
      <p:sp>
        <p:nvSpPr>
          <p:cNvPr id="3" name="TextBox 2">
            <a:extLst>
              <a:ext uri="{FF2B5EF4-FFF2-40B4-BE49-F238E27FC236}">
                <a16:creationId xmlns:a16="http://schemas.microsoft.com/office/drawing/2014/main" id="{BB6C45CB-E580-B104-21B0-9E9087116EC0}"/>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WITHOUT LABEL Exploits</a:t>
            </a:r>
          </a:p>
        </p:txBody>
      </p:sp>
    </p:spTree>
    <p:extLst>
      <p:ext uri="{BB962C8B-B14F-4D97-AF65-F5344CB8AC3E}">
        <p14:creationId xmlns:p14="http://schemas.microsoft.com/office/powerpoint/2010/main" val="137150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7632C-3FF1-4980-6903-358C5C074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B9B28-6B79-8DB8-104E-6E41C942A63C}"/>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3</a:t>
            </a:r>
          </a:p>
        </p:txBody>
      </p:sp>
      <p:sp>
        <p:nvSpPr>
          <p:cNvPr id="4" name="Slide Number Placeholder 3">
            <a:extLst>
              <a:ext uri="{FF2B5EF4-FFF2-40B4-BE49-F238E27FC236}">
                <a16:creationId xmlns:a16="http://schemas.microsoft.com/office/drawing/2014/main" id="{029E831F-6E03-E8D0-D46F-E1213437AB01}"/>
              </a:ext>
            </a:extLst>
          </p:cNvPr>
          <p:cNvSpPr>
            <a:spLocks noGrp="1"/>
          </p:cNvSpPr>
          <p:nvPr>
            <p:ph type="sldNum" sz="quarter" idx="12"/>
          </p:nvPr>
        </p:nvSpPr>
        <p:spPr/>
        <p:txBody>
          <a:bodyPr/>
          <a:lstStyle/>
          <a:p>
            <a:fld id="{B487F271-60DF-4592-BB7F-B45BB4441AA9}" type="slidenum">
              <a:rPr lang="en-US" smtClean="0"/>
              <a:pPr/>
              <a:t>25</a:t>
            </a:fld>
            <a:endParaRPr lang="en-US" dirty="0"/>
          </a:p>
        </p:txBody>
      </p:sp>
      <p:graphicFrame>
        <p:nvGraphicFramePr>
          <p:cNvPr id="8" name="Content Placeholder 7">
            <a:extLst>
              <a:ext uri="{FF2B5EF4-FFF2-40B4-BE49-F238E27FC236}">
                <a16:creationId xmlns:a16="http://schemas.microsoft.com/office/drawing/2014/main" id="{B3CEBE5C-76C6-77A3-4882-7850D5937FF8}"/>
              </a:ext>
            </a:extLst>
          </p:cNvPr>
          <p:cNvGraphicFramePr>
            <a:graphicFrameLocks noGrp="1"/>
          </p:cNvGraphicFramePr>
          <p:nvPr>
            <p:ph idx="1"/>
            <p:extLst>
              <p:ext uri="{D42A27DB-BD31-4B8C-83A1-F6EECF244321}">
                <p14:modId xmlns:p14="http://schemas.microsoft.com/office/powerpoint/2010/main" val="691935608"/>
              </p:ext>
            </p:extLst>
          </p:nvPr>
        </p:nvGraphicFramePr>
        <p:xfrm>
          <a:off x="402033" y="1336472"/>
          <a:ext cx="8339933" cy="5147399"/>
        </p:xfrm>
        <a:graphic>
          <a:graphicData uri="http://schemas.openxmlformats.org/drawingml/2006/table">
            <a:tbl>
              <a:tblPr>
                <a:tableStyleId>{BC89EF96-8CEA-46FF-86C4-4CE0E7609802}</a:tableStyleId>
              </a:tblPr>
              <a:tblGrid>
                <a:gridCol w="1172946">
                  <a:extLst>
                    <a:ext uri="{9D8B030D-6E8A-4147-A177-3AD203B41FA5}">
                      <a16:colId xmlns:a16="http://schemas.microsoft.com/office/drawing/2014/main" val="3533288405"/>
                    </a:ext>
                  </a:extLst>
                </a:gridCol>
                <a:gridCol w="1377424">
                  <a:extLst>
                    <a:ext uri="{9D8B030D-6E8A-4147-A177-3AD203B41FA5}">
                      <a16:colId xmlns:a16="http://schemas.microsoft.com/office/drawing/2014/main" val="2857816033"/>
                    </a:ext>
                  </a:extLst>
                </a:gridCol>
                <a:gridCol w="1712875">
                  <a:extLst>
                    <a:ext uri="{9D8B030D-6E8A-4147-A177-3AD203B41FA5}">
                      <a16:colId xmlns:a16="http://schemas.microsoft.com/office/drawing/2014/main" val="999775259"/>
                    </a:ext>
                  </a:extLst>
                </a:gridCol>
                <a:gridCol w="2038344">
                  <a:extLst>
                    <a:ext uri="{9D8B030D-6E8A-4147-A177-3AD203B41FA5}">
                      <a16:colId xmlns:a16="http://schemas.microsoft.com/office/drawing/2014/main" val="3742060009"/>
                    </a:ext>
                  </a:extLst>
                </a:gridCol>
                <a:gridCol w="2038344">
                  <a:extLst>
                    <a:ext uri="{9D8B030D-6E8A-4147-A177-3AD203B41FA5}">
                      <a16:colId xmlns:a16="http://schemas.microsoft.com/office/drawing/2014/main" val="1576605819"/>
                    </a:ext>
                  </a:extLst>
                </a:gridCol>
              </a:tblGrid>
              <a:tr h="348208">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71,603</a:t>
                      </a:r>
                    </a:p>
                  </a:txBody>
                  <a:tcPr marL="7620" marR="7620" marT="7620" marB="0" anchor="ctr"/>
                </a:tc>
                <a:extLst>
                  <a:ext uri="{0D108BD9-81ED-4DB2-BD59-A6C34878D82A}">
                    <a16:rowId xmlns:a16="http://schemas.microsoft.com/office/drawing/2014/main" val="836663036"/>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a:t>
                      </a:r>
                    </a:p>
                  </a:txBody>
                  <a:tcPr marL="7620" marR="7620" marT="7620" marB="0" anchor="ctr"/>
                </a:tc>
                <a:extLst>
                  <a:ext uri="{0D108BD9-81ED-4DB2-BD59-A6C34878D82A}">
                    <a16:rowId xmlns:a16="http://schemas.microsoft.com/office/drawing/2014/main" val="3160968347"/>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108</a:t>
                      </a:r>
                    </a:p>
                  </a:txBody>
                  <a:tcPr marL="7620" marR="7620" marT="7620" marB="0" anchor="ctr"/>
                </a:tc>
                <a:extLst>
                  <a:ext uri="{0D108BD9-81ED-4DB2-BD59-A6C34878D82A}">
                    <a16:rowId xmlns:a16="http://schemas.microsoft.com/office/drawing/2014/main" val="1847150859"/>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858</a:t>
                      </a:r>
                    </a:p>
                  </a:txBody>
                  <a:tcPr marL="7620" marR="7620" marT="7620" marB="0" anchor="ctr"/>
                </a:tc>
                <a:extLst>
                  <a:ext uri="{0D108BD9-81ED-4DB2-BD59-A6C34878D82A}">
                    <a16:rowId xmlns:a16="http://schemas.microsoft.com/office/drawing/2014/main" val="2233877201"/>
                  </a:ext>
                </a:extLst>
              </a:tr>
              <a:tr h="271813">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0.77</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0.03</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0.06</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6,111</a:t>
                      </a:r>
                    </a:p>
                  </a:txBody>
                  <a:tcPr marL="7620" marR="7620" marT="7620" marB="0" anchor="ctr"/>
                </a:tc>
                <a:extLst>
                  <a:ext uri="{0D108BD9-81ED-4DB2-BD59-A6C34878D82A}">
                    <a16:rowId xmlns:a16="http://schemas.microsoft.com/office/drawing/2014/main" val="4077180890"/>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5,980</a:t>
                      </a:r>
                    </a:p>
                  </a:txBody>
                  <a:tcPr marL="7620" marR="7620" marT="7620" marB="0" anchor="ctr"/>
                </a:tc>
                <a:extLst>
                  <a:ext uri="{0D108BD9-81ED-4DB2-BD59-A6C34878D82A}">
                    <a16:rowId xmlns:a16="http://schemas.microsoft.com/office/drawing/2014/main" val="3515511141"/>
                  </a:ext>
                </a:extLst>
              </a:tr>
              <a:tr h="34820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937</a:t>
                      </a:r>
                    </a:p>
                  </a:txBody>
                  <a:tcPr marL="7620" marR="7620" marT="7620" marB="0" anchor="ctr"/>
                </a:tc>
                <a:extLst>
                  <a:ext uri="{0D108BD9-81ED-4DB2-BD59-A6C34878D82A}">
                    <a16:rowId xmlns:a16="http://schemas.microsoft.com/office/drawing/2014/main" val="1544919533"/>
                  </a:ext>
                </a:extLst>
              </a:tr>
              <a:tr h="53628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3,467</a:t>
                      </a:r>
                    </a:p>
                  </a:txBody>
                  <a:tcPr marL="7620" marR="7620" marT="7620" marB="0" anchor="ctr"/>
                </a:tc>
                <a:extLst>
                  <a:ext uri="{0D108BD9-81ED-4DB2-BD59-A6C34878D82A}">
                    <a16:rowId xmlns:a16="http://schemas.microsoft.com/office/drawing/2014/main" val="3737304858"/>
                  </a:ext>
                </a:extLst>
              </a:tr>
              <a:tr h="42451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374</a:t>
                      </a:r>
                    </a:p>
                  </a:txBody>
                  <a:tcPr marL="7620" marR="7620" marT="7620" marB="0" anchor="ctr"/>
                </a:tc>
                <a:extLst>
                  <a:ext uri="{0D108BD9-81ED-4DB2-BD59-A6C34878D82A}">
                    <a16:rowId xmlns:a16="http://schemas.microsoft.com/office/drawing/2014/main" val="3117514260"/>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54</a:t>
                      </a:r>
                    </a:p>
                  </a:txBody>
                  <a:tcPr marL="7620" marR="7620" marT="7620" marB="0" anchor="ctr"/>
                </a:tc>
                <a:extLst>
                  <a:ext uri="{0D108BD9-81ED-4DB2-BD59-A6C34878D82A}">
                    <a16:rowId xmlns:a16="http://schemas.microsoft.com/office/drawing/2014/main" val="2684843003"/>
                  </a:ext>
                </a:extLst>
              </a:tr>
              <a:tr h="424514">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1585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53628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140868626"/>
                  </a:ext>
                </a:extLst>
              </a:tr>
            </a:tbl>
          </a:graphicData>
        </a:graphic>
      </p:graphicFrame>
      <p:sp>
        <p:nvSpPr>
          <p:cNvPr id="3" name="TextBox 2">
            <a:extLst>
              <a:ext uri="{FF2B5EF4-FFF2-40B4-BE49-F238E27FC236}">
                <a16:creationId xmlns:a16="http://schemas.microsoft.com/office/drawing/2014/main" id="{29E7F175-ACB2-F410-ACCF-62B186DA5EB5}"/>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HAVE NEW_LABEL</a:t>
            </a:r>
          </a:p>
        </p:txBody>
      </p:sp>
    </p:spTree>
    <p:extLst>
      <p:ext uri="{BB962C8B-B14F-4D97-AF65-F5344CB8AC3E}">
        <p14:creationId xmlns:p14="http://schemas.microsoft.com/office/powerpoint/2010/main" val="154451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D2CD-547A-2007-1D56-DE7B82F94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A6925-E584-56E9-5A39-A7D5F67EF41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3D85BB9-5D25-204D-DC64-9F7548262F34}"/>
              </a:ext>
            </a:extLst>
          </p:cNvPr>
          <p:cNvSpPr>
            <a:spLocks noGrp="1"/>
          </p:cNvSpPr>
          <p:nvPr>
            <p:ph idx="1"/>
          </p:nvPr>
        </p:nvSpPr>
        <p:spPr/>
        <p:txBody>
          <a:bodyPr>
            <a:normAutofit/>
          </a:bodyPr>
          <a:lstStyle/>
          <a:p>
            <a:pPr marL="0" indent="0">
              <a:buNone/>
            </a:pPr>
            <a:r>
              <a:rPr lang="en-US" sz="1600" dirty="0"/>
              <a:t>[1] Statio.vn, "Federated Learning </a:t>
            </a:r>
            <a:r>
              <a:rPr lang="en-US" sz="1600" dirty="0" err="1"/>
              <a:t>trong</a:t>
            </a:r>
            <a:r>
              <a:rPr lang="en-US" sz="1600" dirty="0"/>
              <a:t> AI </a:t>
            </a:r>
            <a:r>
              <a:rPr lang="en-US" sz="1600" dirty="0" err="1"/>
              <a:t>là</a:t>
            </a:r>
            <a:r>
              <a:rPr lang="en-US" sz="1600" dirty="0"/>
              <a:t> </a:t>
            </a:r>
            <a:r>
              <a:rPr lang="en-US" sz="1600" dirty="0" err="1"/>
              <a:t>gì</a:t>
            </a:r>
            <a:r>
              <a:rPr lang="en-US" sz="1600" dirty="0"/>
              <a:t>? </a:t>
            </a:r>
            <a:r>
              <a:rPr lang="en-US" sz="1600" dirty="0" err="1"/>
              <a:t>Giải</a:t>
            </a:r>
            <a:r>
              <a:rPr lang="en-US" sz="1600" dirty="0"/>
              <a:t> </a:t>
            </a:r>
            <a:r>
              <a:rPr lang="en-US" sz="1600" dirty="0" err="1"/>
              <a:t>thích</a:t>
            </a:r>
            <a:r>
              <a:rPr lang="en-US" sz="1600" dirty="0"/>
              <a:t> chi </a:t>
            </a:r>
            <a:r>
              <a:rPr lang="en-US" sz="1600" dirty="0" err="1"/>
              <a:t>tiết</a:t>
            </a:r>
            <a:r>
              <a:rPr lang="en-US" sz="1600" dirty="0"/>
              <a:t> </a:t>
            </a:r>
            <a:r>
              <a:rPr lang="en-US" sz="1600" dirty="0" err="1"/>
              <a:t>về</a:t>
            </a:r>
            <a:r>
              <a:rPr lang="en-US" sz="1600" dirty="0"/>
              <a:t> </a:t>
            </a:r>
            <a:r>
              <a:rPr lang="en-US" sz="1600" dirty="0" err="1"/>
              <a:t>học</a:t>
            </a:r>
            <a:r>
              <a:rPr lang="en-US" sz="1600" dirty="0"/>
              <a:t> </a:t>
            </a:r>
            <a:r>
              <a:rPr lang="en-US" sz="1600" dirty="0" err="1"/>
              <a:t>liên</a:t>
            </a:r>
            <a:r>
              <a:rPr lang="en-US" sz="1600" dirty="0"/>
              <a:t> </a:t>
            </a:r>
            <a:r>
              <a:rPr lang="en-US" sz="1600" dirty="0" err="1"/>
              <a:t>kết</a:t>
            </a:r>
            <a:r>
              <a:rPr lang="en-US" sz="1600" dirty="0"/>
              <a:t>, </a:t>
            </a:r>
            <a:r>
              <a:rPr lang="en-US" sz="1600" dirty="0" err="1"/>
              <a:t>cách</a:t>
            </a:r>
            <a:r>
              <a:rPr lang="en-US" sz="1600" dirty="0"/>
              <a:t> </a:t>
            </a:r>
            <a:r>
              <a:rPr lang="en-US" sz="1600" dirty="0" err="1"/>
              <a:t>hoạt</a:t>
            </a:r>
            <a:r>
              <a:rPr lang="en-US" sz="1600" dirty="0"/>
              <a:t> </a:t>
            </a:r>
            <a:r>
              <a:rPr lang="en-US" sz="1600" dirty="0" err="1"/>
              <a:t>động</a:t>
            </a:r>
            <a:r>
              <a:rPr lang="en-US" sz="1600" dirty="0"/>
              <a:t> </a:t>
            </a:r>
            <a:r>
              <a:rPr lang="en-US" sz="1600" dirty="0" err="1"/>
              <a:t>và</a:t>
            </a:r>
            <a:r>
              <a:rPr lang="en-US" sz="1600" dirty="0"/>
              <a:t> </a:t>
            </a:r>
            <a:r>
              <a:rPr lang="en-US" sz="1600" dirty="0" err="1"/>
              <a:t>lợi</a:t>
            </a:r>
            <a:r>
              <a:rPr lang="en-US" sz="1600" dirty="0"/>
              <a:t> </a:t>
            </a:r>
            <a:r>
              <a:rPr lang="en-US" sz="1600" dirty="0" err="1"/>
              <a:t>ích</a:t>
            </a:r>
            <a:r>
              <a:rPr lang="en-US" sz="1600" dirty="0"/>
              <a:t> </a:t>
            </a:r>
            <a:r>
              <a:rPr lang="en-US" sz="1600" dirty="0" err="1"/>
              <a:t>cho</a:t>
            </a:r>
            <a:r>
              <a:rPr lang="en-US" sz="1600" dirty="0"/>
              <a:t> </a:t>
            </a:r>
            <a:r>
              <a:rPr lang="en-US" sz="1600" dirty="0" err="1"/>
              <a:t>bảo</a:t>
            </a:r>
            <a:r>
              <a:rPr lang="en-US" sz="1600" dirty="0"/>
              <a:t> </a:t>
            </a:r>
            <a:r>
              <a:rPr lang="en-US" sz="1600" dirty="0" err="1"/>
              <a:t>mật</a:t>
            </a:r>
            <a:r>
              <a:rPr lang="en-US" sz="1600" dirty="0"/>
              <a:t> </a:t>
            </a:r>
            <a:r>
              <a:rPr lang="en-US" sz="1600" dirty="0" err="1"/>
              <a:t>dữ</a:t>
            </a:r>
            <a:r>
              <a:rPr lang="en-US" sz="1600" dirty="0"/>
              <a:t> </a:t>
            </a:r>
            <a:r>
              <a:rPr lang="en-US" sz="1600" dirty="0" err="1"/>
              <a:t>liệu</a:t>
            </a:r>
            <a:r>
              <a:rPr lang="en-US" sz="1600" dirty="0"/>
              <a:t>," [Online]. Available: https://statio.vn/blog/federated-learning-trong-ai-la-gi-giai-thich-chi-tiet-ve-hoc-lien-ket-cach-hoat-ong-va-loi-ich-cho-bao-mat-du-lieu. [Accessed: Dec. 8, 2024].</a:t>
            </a:r>
          </a:p>
          <a:p>
            <a:pPr marL="0" indent="0">
              <a:buNone/>
            </a:pPr>
            <a:r>
              <a:rPr lang="en-US" sz="1600" dirty="0"/>
              <a:t>[2] UNB, "Datasets," [Online]. Available: https://www.unb.ca/cic/datasets/. [Accessed: Dec. 8, 2024].</a:t>
            </a:r>
          </a:p>
          <a:p>
            <a:pPr marL="0" indent="0">
              <a:buNone/>
            </a:pPr>
            <a:r>
              <a:rPr lang="en-US" sz="1600" dirty="0"/>
              <a:t>[3] J. McMahan, E. Moore, D. Ramage, and B. A. y Federated Learning, "Communication-efficient learning of deep networks from decentralized data," </a:t>
            </a:r>
            <a:r>
              <a:rPr lang="en-US" sz="1600" dirty="0" err="1"/>
              <a:t>arXiv</a:t>
            </a:r>
            <a:r>
              <a:rPr lang="en-US" sz="1600" dirty="0"/>
              <a:t>, Apr. 2021. [Online]. Available: https://arxiv.org/abs/2104.11375. [Accessed: Dec. 8, 2024].</a:t>
            </a:r>
          </a:p>
          <a:p>
            <a:pPr marL="0" indent="0">
              <a:buNone/>
            </a:pPr>
            <a:r>
              <a:rPr lang="en-US" sz="1600" dirty="0"/>
              <a:t>[4] X. Zhang, Y. Li, and Z. Liu, "Application of federated learning in manufacturing," ResearchGate, 2022. [Online]. Available: https://www.researchgate.net/publication/362591286_Application_of_federated_learning_in_manufacturing/figures?lo=1. [Accessed: Dec. 8, 2024].</a:t>
            </a:r>
          </a:p>
          <a:p>
            <a:pPr marL="0" indent="0">
              <a:buNone/>
            </a:pPr>
            <a:r>
              <a:rPr lang="en-US" sz="1600" dirty="0"/>
              <a:t>[5] S. K. S. Gupta, M. Meena, and P. Agarwal, "Federated Learning and Its Applications in Intelligent Systems," Electronics, vol. 12, no. 12, p. 5806, Dec. 2023. [Online]. Available: https://www.mdpi.com/2076-3417/12/12/5806. [Accessed: Dec. 8, 2024].</a:t>
            </a:r>
          </a:p>
          <a:p>
            <a:pPr marL="0" indent="0">
              <a:buNone/>
            </a:pPr>
            <a:r>
              <a:rPr lang="en-US" sz="1600" dirty="0"/>
              <a:t>[6] H. </a:t>
            </a:r>
            <a:r>
              <a:rPr lang="en-US" sz="1600" dirty="0" err="1"/>
              <a:t>Mohammadian</a:t>
            </a:r>
            <a:r>
              <a:rPr lang="en-US" sz="1600" dirty="0"/>
              <a:t>, A. H. Lashkari, A. Ghorbani. “Poisoning and Evasion: Deep Learning-Based NIDS under Adversarial Attacks,” 21st Annual International Conference on Privacy, Security and Trust (PST), 2024. </a:t>
            </a:r>
          </a:p>
        </p:txBody>
      </p:sp>
      <p:sp>
        <p:nvSpPr>
          <p:cNvPr id="4" name="Slide Number Placeholder 3">
            <a:extLst>
              <a:ext uri="{FF2B5EF4-FFF2-40B4-BE49-F238E27FC236}">
                <a16:creationId xmlns:a16="http://schemas.microsoft.com/office/drawing/2014/main" id="{3C4565E8-1A3F-4FD1-4AD3-94A007A7392D}"/>
              </a:ext>
            </a:extLst>
          </p:cNvPr>
          <p:cNvSpPr>
            <a:spLocks noGrp="1"/>
          </p:cNvSpPr>
          <p:nvPr>
            <p:ph type="sldNum" sz="quarter" idx="12"/>
          </p:nvPr>
        </p:nvSpPr>
        <p:spPr/>
        <p:txBody>
          <a:bodyPr/>
          <a:lstStyle/>
          <a:p>
            <a:fld id="{B487F271-60DF-4592-BB7F-B45BB4441AA9}" type="slidenum">
              <a:rPr lang="en-US" smtClean="0"/>
              <a:pPr/>
              <a:t>26</a:t>
            </a:fld>
            <a:endParaRPr lang="en-US" dirty="0"/>
          </a:p>
        </p:txBody>
      </p:sp>
    </p:spTree>
    <p:extLst>
      <p:ext uri="{BB962C8B-B14F-4D97-AF65-F5344CB8AC3E}">
        <p14:creationId xmlns:p14="http://schemas.microsoft.com/office/powerpoint/2010/main" val="3574490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1565965" y="4135121"/>
            <a:ext cx="6857072" cy="1248672"/>
          </a:xfrm>
          <a:noFill/>
          <a:ln>
            <a:noFill/>
          </a:ln>
        </p:spPr>
        <p:style>
          <a:lnRef idx="0">
            <a:scrgbClr r="0" g="0" b="0"/>
          </a:lnRef>
          <a:fillRef idx="0">
            <a:scrgbClr r="0" g="0" b="0"/>
          </a:fillRef>
          <a:effectRef idx="0">
            <a:scrgbClr r="0" g="0" b="0"/>
          </a:effectRef>
          <a:fontRef idx="minor">
            <a:schemeClr val="dk1"/>
          </a:fontRef>
        </p:style>
        <p:txBody>
          <a:bodyPr>
            <a:normAutofit fontScale="90000"/>
          </a:bodyPr>
          <a:lstStyle/>
          <a:p>
            <a:r>
              <a:rPr lang="en-US" sz="4600" b="1" dirty="0" err="1">
                <a:solidFill>
                  <a:schemeClr val="accent1"/>
                </a:solidFill>
                <a:latin typeface="Verdana" panose="020B0604030504040204" pitchFamily="34" charset="0"/>
                <a:ea typeface="Verdana" panose="020B0604030504040204" pitchFamily="34" charset="0"/>
              </a:rPr>
              <a:t>Cám</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ơn</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thầy</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và</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các</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bạn</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đã</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lắng</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nghe</a:t>
            </a:r>
            <a:r>
              <a:rPr lang="en-US" sz="4600" b="1" dirty="0">
                <a:solidFill>
                  <a:schemeClr val="accent1"/>
                </a:solidFill>
                <a:latin typeface="Verdana" panose="020B0604030504040204" pitchFamily="34" charset="0"/>
                <a:ea typeface="Verdana" panose="020B0604030504040204" pitchFamily="34" charset="0"/>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409378" y="802957"/>
            <a:ext cx="7677375" cy="32936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707081" y="5370263"/>
            <a:ext cx="1267691" cy="13050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3B6B50-2AA1-A6E6-EC2C-A04A939AB9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41305" y="5626550"/>
            <a:ext cx="978751" cy="978751"/>
          </a:xfrm>
          <a:prstGeom prst="rect">
            <a:avLst/>
          </a:prstGeom>
        </p:spPr>
      </p:pic>
    </p:spTree>
    <p:extLst>
      <p:ext uri="{BB962C8B-B14F-4D97-AF65-F5344CB8AC3E}">
        <p14:creationId xmlns:p14="http://schemas.microsoft.com/office/powerpoint/2010/main" val="168999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normAutofit/>
          </a:bodyPr>
          <a:lstStyle/>
          <a:p>
            <a:pPr marL="0" indent="0">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Federated Learning (FL),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hay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còn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gọi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phương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pháp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phân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tán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trong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đó</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nhiều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hoặc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chủ</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cần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trung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Thay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vì</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chia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sẻ</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gửi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(model updates)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sau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quá</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cục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bộ</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giúp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bảo</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vệ</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tính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riêng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tư</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của</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baseline="30000" dirty="0">
                <a:effectLst/>
                <a:latin typeface="Arial" panose="020B0604020202020204" pitchFamily="34" charset="0"/>
                <a:ea typeface="Times New Roman" panose="02020603050405020304" pitchFamily="18" charset="0"/>
                <a:cs typeface="Times New Roman" panose="02020603050405020304" pitchFamily="18" charset="0"/>
                <a:hlinkClick r:id="rId3" action="ppaction://hlinksldjump"/>
              </a:rPr>
              <a:t>[1]</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pic>
        <p:nvPicPr>
          <p:cNvPr id="6" name="Picture 5">
            <a:extLst>
              <a:ext uri="{FF2B5EF4-FFF2-40B4-BE49-F238E27FC236}">
                <a16:creationId xmlns:a16="http://schemas.microsoft.com/office/drawing/2014/main" id="{147E6A22-5EFB-709C-9231-BCBDACA3A07F}"/>
              </a:ext>
            </a:extLst>
          </p:cNvPr>
          <p:cNvPicPr>
            <a:picLocks noChangeAspect="1"/>
          </p:cNvPicPr>
          <p:nvPr/>
        </p:nvPicPr>
        <p:blipFill>
          <a:blip r:embed="rId4"/>
          <a:stretch>
            <a:fillRect/>
          </a:stretch>
        </p:blipFill>
        <p:spPr>
          <a:xfrm>
            <a:off x="1917290" y="2271252"/>
            <a:ext cx="5755745" cy="4212619"/>
          </a:xfrm>
          <a:prstGeom prst="rect">
            <a:avLst/>
          </a:prstGeom>
        </p:spPr>
      </p:pic>
    </p:spTree>
    <p:extLst>
      <p:ext uri="{BB962C8B-B14F-4D97-AF65-F5344CB8AC3E}">
        <p14:creationId xmlns:p14="http://schemas.microsoft.com/office/powerpoint/2010/main" val="90967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4694-58D9-226E-A89C-13D3DAA10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DED5A-3C55-6ACB-98D6-780D6D42C6A7}"/>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4D9E576B-C5A9-0E7E-FF35-8417D1B5C23D}"/>
              </a:ext>
            </a:extLst>
          </p:cNvPr>
          <p:cNvSpPr>
            <a:spLocks noGrp="1"/>
          </p:cNvSpPr>
          <p:nvPr>
            <p:ph idx="1"/>
          </p:nvPr>
        </p:nvSpPr>
        <p:spPr>
          <a:xfrm>
            <a:off x="2168956" y="920504"/>
            <a:ext cx="5186883" cy="510111"/>
          </a:xfrm>
        </p:spPr>
        <p:txBody>
          <a:bodyPr>
            <a:noAutofit/>
          </a:bodyPr>
          <a:lstStyle/>
          <a:p>
            <a:pPr marL="0" indent="0">
              <a:lnSpc>
                <a:spcPct val="115000"/>
              </a:lnSpc>
              <a:spcBef>
                <a:spcPts val="1000"/>
              </a:spcBef>
              <a:spcAft>
                <a:spcPts val="1000"/>
              </a:spcAft>
              <a:buNone/>
            </a:pP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Ưu</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điểm</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Federated </a:t>
            </a:r>
            <a:r>
              <a:rPr lang="en-US" sz="24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Learning</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hlinkClick r:id="rId2" action="ppaction://hlinksldjump"/>
              </a:rPr>
              <a:t>[1]</a:t>
            </a:r>
            <a:endParaRPr lang="en-VN"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420916-4BC2-9279-C147-1A1EC814EBA4}"/>
              </a:ext>
            </a:extLst>
          </p:cNvPr>
          <p:cNvSpPr>
            <a:spLocks noGrp="1"/>
          </p:cNvSpPr>
          <p:nvPr>
            <p:ph type="sldNum" sz="quarter" idx="12"/>
          </p:nvPr>
        </p:nvSpPr>
        <p:spPr/>
        <p:txBody>
          <a:bodyPr/>
          <a:lstStyle/>
          <a:p>
            <a:fld id="{B487F271-60DF-4592-BB7F-B45BB4441AA9}" type="slidenum">
              <a:rPr lang="en-US" smtClean="0"/>
              <a:pPr/>
              <a:t>4</a:t>
            </a:fld>
            <a:endParaRPr lang="en-US" dirty="0"/>
          </a:p>
        </p:txBody>
      </p:sp>
      <p:graphicFrame>
        <p:nvGraphicFramePr>
          <p:cNvPr id="7" name="Table 6">
            <a:extLst>
              <a:ext uri="{FF2B5EF4-FFF2-40B4-BE49-F238E27FC236}">
                <a16:creationId xmlns:a16="http://schemas.microsoft.com/office/drawing/2014/main" id="{FADE0B1E-EAB8-BDF4-42CF-6CE8E70A3D87}"/>
              </a:ext>
            </a:extLst>
          </p:cNvPr>
          <p:cNvGraphicFramePr>
            <a:graphicFrameLocks noGrp="1"/>
          </p:cNvGraphicFramePr>
          <p:nvPr>
            <p:extLst>
              <p:ext uri="{D42A27DB-BD31-4B8C-83A1-F6EECF244321}">
                <p14:modId xmlns:p14="http://schemas.microsoft.com/office/powerpoint/2010/main" val="3124083174"/>
              </p:ext>
            </p:extLst>
          </p:nvPr>
        </p:nvGraphicFramePr>
        <p:xfrm>
          <a:off x="639302" y="1719506"/>
          <a:ext cx="3786299" cy="20669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70626">
                <a:tc>
                  <a:txBody>
                    <a:bodyPr/>
                    <a:lstStyle/>
                    <a:p>
                      <a:pPr algn="ctr"/>
                      <a:r>
                        <a:rPr lang="vi-VN" sz="1800" b="1" i="0" kern="1200" dirty="0">
                          <a:solidFill>
                            <a:schemeClr val="lt1"/>
                          </a:solidFill>
                          <a:effectLst/>
                          <a:latin typeface="+mn-lt"/>
                          <a:ea typeface="+mn-ea"/>
                          <a:cs typeface="+mn-cs"/>
                        </a:rPr>
                        <a:t>Bảo mật và quyền riêng tư</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2BE6"/>
                    </a:solidFill>
                  </a:tcPr>
                </a:tc>
                <a:extLst>
                  <a:ext uri="{0D108BD9-81ED-4DB2-BD59-A6C34878D82A}">
                    <a16:rowId xmlns:a16="http://schemas.microsoft.com/office/drawing/2014/main" val="1824269521"/>
                  </a:ext>
                </a:extLst>
              </a:tr>
              <a:tr h="1496338">
                <a:tc>
                  <a:txBody>
                    <a:bodyPr/>
                    <a:lstStyle/>
                    <a:p>
                      <a:r>
                        <a:rPr lang="vi-VN" sz="1800" b="0" i="0" kern="1200" dirty="0">
                          <a:solidFill>
                            <a:schemeClr val="dk1"/>
                          </a:solidFill>
                          <a:effectLst/>
                          <a:latin typeface="+mn-lt"/>
                          <a:ea typeface="+mn-ea"/>
                          <a:cs typeface="+mn-cs"/>
                        </a:rPr>
                        <a:t>Dữ liệu không bao giờ rời khỏi thiết bị của người dùng, giảm nguy cơ rò rỉ thông tin nhạy cảm.</a:t>
                      </a:r>
                      <a:endParaRPr lang="en-US" dirty="0"/>
                    </a:p>
                  </a:txBody>
                  <a:tcPr>
                    <a:lnT w="12700" cap="flat" cmpd="sng" algn="ctr">
                      <a:no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234171823"/>
                  </a:ext>
                </a:extLst>
              </a:tr>
            </a:tbl>
          </a:graphicData>
        </a:graphic>
      </p:graphicFrame>
      <p:cxnSp>
        <p:nvCxnSpPr>
          <p:cNvPr id="14" name="Straight Connector 13">
            <a:extLst>
              <a:ext uri="{FF2B5EF4-FFF2-40B4-BE49-F238E27FC236}">
                <a16:creationId xmlns:a16="http://schemas.microsoft.com/office/drawing/2014/main" id="{408573A2-9BAE-9060-0817-443542734D27}"/>
              </a:ext>
            </a:extLst>
          </p:cNvPr>
          <p:cNvCxnSpPr/>
          <p:nvPr/>
        </p:nvCxnSpPr>
        <p:spPr>
          <a:xfrm>
            <a:off x="1348913" y="4386137"/>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E7B7A62A-231E-F969-2ACC-4FE8C80480E6}"/>
              </a:ext>
            </a:extLst>
          </p:cNvPr>
          <p:cNvGraphicFramePr>
            <a:graphicFrameLocks noGrp="1"/>
          </p:cNvGraphicFramePr>
          <p:nvPr>
            <p:extLst>
              <p:ext uri="{D42A27DB-BD31-4B8C-83A1-F6EECF244321}">
                <p14:modId xmlns:p14="http://schemas.microsoft.com/office/powerpoint/2010/main" val="1184977059"/>
              </p:ext>
            </p:extLst>
          </p:nvPr>
        </p:nvGraphicFramePr>
        <p:xfrm>
          <a:off x="4681399" y="1696364"/>
          <a:ext cx="3702619" cy="2090106"/>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94417">
                <a:tc>
                  <a:txBody>
                    <a:bodyPr/>
                    <a:lstStyle/>
                    <a:p>
                      <a:pPr algn="ctr"/>
                      <a:r>
                        <a:rPr lang="vi-VN" sz="1800" b="1" i="0" kern="1200" dirty="0">
                          <a:solidFill>
                            <a:schemeClr val="lt1"/>
                          </a:solidFill>
                          <a:effectLst/>
                          <a:latin typeface="+mn-lt"/>
                          <a:ea typeface="+mn-ea"/>
                          <a:cs typeface="+mn-cs"/>
                        </a:rPr>
                        <a:t>Sử dụng dữ liệu cục bộ</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824269521"/>
                  </a:ext>
                </a:extLst>
              </a:tr>
              <a:tr h="1595689">
                <a:tc>
                  <a:txBody>
                    <a:bodyPr/>
                    <a:lstStyle/>
                    <a:p>
                      <a:r>
                        <a:rPr lang="vi-VN" sz="1800" b="0" i="0" kern="1200" dirty="0">
                          <a:solidFill>
                            <a:schemeClr val="dk1"/>
                          </a:solidFill>
                          <a:effectLst/>
                          <a:latin typeface="+mn-lt"/>
                          <a:ea typeface="+mn-ea"/>
                          <a:cs typeface="+mn-cs"/>
                        </a:rPr>
                        <a:t>Giúp tối ưu hóa mô hình bằng cách tận dụng dữ liệu cụ thể từ người dùng mà không cần phải thu thập dữ liệu từ nhiều nguồn.</a:t>
                      </a:r>
                      <a:endParaRPr lang="en-US" dirty="0"/>
                    </a:p>
                  </a:txBody>
                  <a:tcPr>
                    <a:lnT w="12700" cap="flat" cmpd="sng" algn="ctr">
                      <a:no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234171823"/>
                  </a:ext>
                </a:extLst>
              </a:tr>
            </a:tbl>
          </a:graphicData>
        </a:graphic>
      </p:graphicFrame>
      <p:graphicFrame>
        <p:nvGraphicFramePr>
          <p:cNvPr id="22" name="Table 21">
            <a:extLst>
              <a:ext uri="{FF2B5EF4-FFF2-40B4-BE49-F238E27FC236}">
                <a16:creationId xmlns:a16="http://schemas.microsoft.com/office/drawing/2014/main" id="{F7D9C26F-501F-FA84-EBE7-1E37B03208EF}"/>
              </a:ext>
            </a:extLst>
          </p:cNvPr>
          <p:cNvGraphicFramePr>
            <a:graphicFrameLocks noGrp="1"/>
          </p:cNvGraphicFramePr>
          <p:nvPr>
            <p:extLst>
              <p:ext uri="{D42A27DB-BD31-4B8C-83A1-F6EECF244321}">
                <p14:modId xmlns:p14="http://schemas.microsoft.com/office/powerpoint/2010/main" val="3610574288"/>
              </p:ext>
            </p:extLst>
          </p:nvPr>
        </p:nvGraphicFramePr>
        <p:xfrm>
          <a:off x="639301" y="4079623"/>
          <a:ext cx="3786299" cy="19145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28553">
                <a:tc>
                  <a:txBody>
                    <a:bodyPr/>
                    <a:lstStyle/>
                    <a:p>
                      <a:pPr algn="ctr"/>
                      <a:r>
                        <a:rPr lang="vi-VN" sz="1800" b="1" i="0" kern="1200" dirty="0">
                          <a:solidFill>
                            <a:schemeClr val="lt1"/>
                          </a:solidFill>
                          <a:effectLst/>
                          <a:latin typeface="+mn-lt"/>
                          <a:ea typeface="+mn-ea"/>
                          <a:cs typeface="+mn-cs"/>
                        </a:rPr>
                        <a:t>Giảm băng thông mạng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C00"/>
                    </a:solidFill>
                  </a:tcPr>
                </a:tc>
                <a:extLst>
                  <a:ext uri="{0D108BD9-81ED-4DB2-BD59-A6C34878D82A}">
                    <a16:rowId xmlns:a16="http://schemas.microsoft.com/office/drawing/2014/main" val="1824269521"/>
                  </a:ext>
                </a:extLst>
              </a:tr>
              <a:tr h="1386011">
                <a:tc>
                  <a:txBody>
                    <a:bodyPr/>
                    <a:lstStyle/>
                    <a:p>
                      <a:r>
                        <a:rPr lang="vi-VN" sz="1800" b="0" i="0" kern="1200" dirty="0">
                          <a:solidFill>
                            <a:schemeClr val="dk1"/>
                          </a:solidFill>
                          <a:effectLst/>
                          <a:latin typeface="+mn-lt"/>
                          <a:ea typeface="+mn-ea"/>
                          <a:cs typeface="+mn-cs"/>
                        </a:rPr>
                        <a:t>Chỉ cần gửi các cập nhật mô hình thay vì toàn bộ dữ liệu, tiết kiệm băng thông và thời gian.</a:t>
                      </a:r>
                      <a:endParaRPr lang="en-US" dirty="0"/>
                    </a:p>
                  </a:txBody>
                  <a:tcPr>
                    <a:lnT w="12700" cap="flat" cmpd="sng" algn="ctr">
                      <a:noFill/>
                      <a:prstDash val="solid"/>
                      <a:round/>
                      <a:headEnd type="none" w="med" len="med"/>
                      <a:tailEnd type="none" w="med" len="med"/>
                    </a:lnT>
                    <a:solidFill>
                      <a:srgbClr val="CCFFCC"/>
                    </a:solidFill>
                  </a:tcPr>
                </a:tc>
                <a:extLst>
                  <a:ext uri="{0D108BD9-81ED-4DB2-BD59-A6C34878D82A}">
                    <a16:rowId xmlns:a16="http://schemas.microsoft.com/office/drawing/2014/main" val="2234171823"/>
                  </a:ext>
                </a:extLst>
              </a:tr>
            </a:tbl>
          </a:graphicData>
        </a:graphic>
      </p:graphicFrame>
      <p:graphicFrame>
        <p:nvGraphicFramePr>
          <p:cNvPr id="23" name="Table 22">
            <a:extLst>
              <a:ext uri="{FF2B5EF4-FFF2-40B4-BE49-F238E27FC236}">
                <a16:creationId xmlns:a16="http://schemas.microsoft.com/office/drawing/2014/main" id="{C472077B-4645-BDB1-3245-1C071D657E0F}"/>
              </a:ext>
            </a:extLst>
          </p:cNvPr>
          <p:cNvGraphicFramePr>
            <a:graphicFrameLocks noGrp="1"/>
          </p:cNvGraphicFramePr>
          <p:nvPr>
            <p:extLst>
              <p:ext uri="{D42A27DB-BD31-4B8C-83A1-F6EECF244321}">
                <p14:modId xmlns:p14="http://schemas.microsoft.com/office/powerpoint/2010/main" val="3381038602"/>
              </p:ext>
            </p:extLst>
          </p:nvPr>
        </p:nvGraphicFramePr>
        <p:xfrm>
          <a:off x="4681399" y="4079623"/>
          <a:ext cx="3702619" cy="1914564"/>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52892">
                <a:tc>
                  <a:txBody>
                    <a:bodyPr/>
                    <a:lstStyle/>
                    <a:p>
                      <a:pPr algn="ctr"/>
                      <a:r>
                        <a:rPr lang="vi-VN" sz="1800" b="1" i="0" kern="1200" dirty="0">
                          <a:solidFill>
                            <a:schemeClr val="lt1"/>
                          </a:solidFill>
                          <a:effectLst/>
                          <a:latin typeface="+mn-lt"/>
                          <a:ea typeface="+mn-ea"/>
                          <a:cs typeface="+mn-cs"/>
                        </a:rPr>
                        <a:t>Cải thiện tính chính xác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00FF"/>
                    </a:solidFill>
                  </a:tcPr>
                </a:tc>
                <a:extLst>
                  <a:ext uri="{0D108BD9-81ED-4DB2-BD59-A6C34878D82A}">
                    <a16:rowId xmlns:a16="http://schemas.microsoft.com/office/drawing/2014/main" val="1824269521"/>
                  </a:ext>
                </a:extLst>
              </a:tr>
              <a:tr h="1461672">
                <a:tc>
                  <a:txBody>
                    <a:bodyPr/>
                    <a:lstStyle/>
                    <a:p>
                      <a:r>
                        <a:rPr lang="vi-VN" sz="1800" b="0" i="0" kern="1200" dirty="0">
                          <a:solidFill>
                            <a:schemeClr val="dk1"/>
                          </a:solidFill>
                          <a:effectLst/>
                          <a:latin typeface="+mn-lt"/>
                          <a:ea typeface="+mn-ea"/>
                          <a:cs typeface="+mn-cs"/>
                        </a:rPr>
                        <a:t>Mô hình được huấn luyện trên nhiều nguồn dữ liệu khác nhau có thể giúp cải thiện tính chính xác và khả năng tổng quát của mô hình.</a:t>
                      </a:r>
                      <a:endParaRPr lang="en-US" dirty="0"/>
                    </a:p>
                  </a:txBody>
                  <a:tcPr>
                    <a:lnT w="12700" cap="flat" cmpd="sng" algn="ctr">
                      <a:noFill/>
                      <a:prstDash val="solid"/>
                      <a:round/>
                      <a:headEnd type="none" w="med" len="med"/>
                      <a:tailEnd type="none" w="med" len="med"/>
                    </a:lnT>
                    <a:solidFill>
                      <a:srgbClr val="CCCCFF"/>
                    </a:solidFill>
                  </a:tcPr>
                </a:tc>
                <a:extLst>
                  <a:ext uri="{0D108BD9-81ED-4DB2-BD59-A6C34878D82A}">
                    <a16:rowId xmlns:a16="http://schemas.microsoft.com/office/drawing/2014/main" val="2234171823"/>
                  </a:ext>
                </a:extLst>
              </a:tr>
            </a:tbl>
          </a:graphicData>
        </a:graphic>
      </p:graphicFrame>
    </p:spTree>
    <p:extLst>
      <p:ext uri="{BB962C8B-B14F-4D97-AF65-F5344CB8AC3E}">
        <p14:creationId xmlns:p14="http://schemas.microsoft.com/office/powerpoint/2010/main" val="148585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normAutofit/>
          </a:bodyPr>
          <a:lstStyle/>
          <a:p>
            <a:r>
              <a:rPr lang="en-US" b="1" dirty="0">
                <a:effectLst/>
              </a:rPr>
              <a:t>2. </a:t>
            </a:r>
            <a:r>
              <a:rPr lang="en-US" b="1" dirty="0" err="1">
                <a:effectLst/>
              </a:rPr>
              <a:t>Thiết</a:t>
            </a:r>
            <a:r>
              <a:rPr lang="en-US" b="1" dirty="0">
                <a:effectLst/>
              </a:rPr>
              <a:t> </a:t>
            </a:r>
            <a:r>
              <a:rPr lang="en-US" b="1" dirty="0" err="1">
                <a:effectLst/>
              </a:rPr>
              <a:t>kế</a:t>
            </a:r>
            <a:r>
              <a:rPr lang="en-US" b="1" dirty="0">
                <a:effectLst/>
              </a:rPr>
              <a:t> </a:t>
            </a:r>
            <a:r>
              <a:rPr lang="en-US" b="1" dirty="0" err="1">
                <a:effectLst/>
              </a:rPr>
              <a:t>và</a:t>
            </a:r>
            <a:r>
              <a:rPr lang="en-US" b="1" dirty="0">
                <a:effectLst/>
              </a:rPr>
              <a:t> </a:t>
            </a:r>
            <a:r>
              <a:rPr lang="en-US" b="1" dirty="0" err="1">
                <a:effectLst/>
              </a:rPr>
              <a:t>triển</a:t>
            </a:r>
            <a:r>
              <a:rPr lang="en-US" b="1" dirty="0">
                <a:effectLst/>
              </a:rPr>
              <a:t> </a:t>
            </a:r>
            <a:r>
              <a:rPr lang="en-US" b="1" dirty="0" err="1">
                <a:effectLst/>
              </a:rPr>
              <a:t>khai</a:t>
            </a:r>
            <a:r>
              <a:rPr lang="en-US" b="1" dirty="0">
                <a:effectLst/>
              </a:rPr>
              <a:t> </a:t>
            </a:r>
            <a:r>
              <a:rPr lang="en-US" b="1" dirty="0" err="1">
                <a:effectLst/>
              </a:rPr>
              <a:t>mô</a:t>
            </a:r>
            <a:r>
              <a:rPr lang="en-US" b="1" dirty="0">
                <a:effectLst/>
              </a:rPr>
              <a:t> </a:t>
            </a:r>
            <a:r>
              <a:rPr lang="en-US" b="1" dirty="0" err="1">
                <a:effectLst/>
              </a:rPr>
              <a:t>hình</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a:xfrm>
            <a:off x="3135962" y="3680712"/>
            <a:ext cx="2872073" cy="365126"/>
          </a:xfrm>
        </p:spPr>
        <p:txBody>
          <a:bodyPr>
            <a:noAutofit/>
          </a:bodyPr>
          <a:lstStyle/>
          <a:p>
            <a:pPr marL="0" indent="0">
              <a:buNone/>
            </a:pPr>
            <a:r>
              <a:rPr lang="en-US" sz="2400" b="1" dirty="0" err="1">
                <a:solidFill>
                  <a:srgbClr val="002060"/>
                </a:solidFill>
              </a:rPr>
              <a:t>Xây</a:t>
            </a:r>
            <a:r>
              <a:rPr lang="en-US" sz="2400" b="1" dirty="0">
                <a:solidFill>
                  <a:srgbClr val="002060"/>
                </a:solidFill>
              </a:rPr>
              <a:t> </a:t>
            </a:r>
            <a:r>
              <a:rPr lang="en-US" sz="2400" b="1" dirty="0" err="1">
                <a:solidFill>
                  <a:srgbClr val="002060"/>
                </a:solidFill>
              </a:rPr>
              <a:t>dựng</a:t>
            </a:r>
            <a:r>
              <a:rPr lang="en-US" sz="2400" b="1" dirty="0">
                <a:solidFill>
                  <a:srgbClr val="002060"/>
                </a:solidFill>
              </a:rPr>
              <a:t> </a:t>
            </a:r>
            <a:r>
              <a:rPr lang="en-US" sz="2400" b="1" dirty="0" err="1">
                <a:solidFill>
                  <a:srgbClr val="002060"/>
                </a:solidFill>
              </a:rPr>
              <a:t>mô</a:t>
            </a:r>
            <a:r>
              <a:rPr lang="en-US" sz="2400" b="1" dirty="0">
                <a:solidFill>
                  <a:srgbClr val="002060"/>
                </a:solidFill>
              </a:rPr>
              <a:t> </a:t>
            </a:r>
            <a:r>
              <a:rPr lang="en-US" sz="2400" b="1" dirty="0" err="1">
                <a:solidFill>
                  <a:srgbClr val="002060"/>
                </a:solidFill>
              </a:rPr>
              <a:t>hình</a:t>
            </a:r>
            <a:endParaRPr lang="en-US" sz="2400" b="1" dirty="0">
              <a:solidFill>
                <a:srgbClr val="002060"/>
              </a:solidFill>
            </a:endParaRPr>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pic>
        <p:nvPicPr>
          <p:cNvPr id="5" name="Picture 2" descr="PCAP File Extension (What is .PCAP and how do I open it)">
            <a:extLst>
              <a:ext uri="{FF2B5EF4-FFF2-40B4-BE49-F238E27FC236}">
                <a16:creationId xmlns:a16="http://schemas.microsoft.com/office/drawing/2014/main" id="{D3179294-283B-56FE-23D5-DEF45A186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663" y="4287036"/>
            <a:ext cx="1690673" cy="1690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ACDC64-25D4-BB3F-24C1-CAB376E8385B}"/>
              </a:ext>
            </a:extLst>
          </p:cNvPr>
          <p:cNvPicPr>
            <a:picLocks noChangeAspect="1"/>
          </p:cNvPicPr>
          <p:nvPr/>
        </p:nvPicPr>
        <p:blipFill>
          <a:blip r:embed="rId3"/>
          <a:stretch>
            <a:fillRect/>
          </a:stretch>
        </p:blipFill>
        <p:spPr>
          <a:xfrm>
            <a:off x="647705" y="1729997"/>
            <a:ext cx="1600331" cy="1690673"/>
          </a:xfrm>
          <a:prstGeom prst="rect">
            <a:avLst/>
          </a:prstGeom>
        </p:spPr>
      </p:pic>
      <p:pic>
        <p:nvPicPr>
          <p:cNvPr id="1028" name="Picture 4" descr="Machine Learning: Data Preprocessing | SevenMentor Training">
            <a:extLst>
              <a:ext uri="{FF2B5EF4-FFF2-40B4-BE49-F238E27FC236}">
                <a16:creationId xmlns:a16="http://schemas.microsoft.com/office/drawing/2014/main" id="{B39C88BB-7A52-547E-B795-A4EBA1BE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742" y="1482626"/>
            <a:ext cx="2232516"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derated Model Icon">
            <a:extLst>
              <a:ext uri="{FF2B5EF4-FFF2-40B4-BE49-F238E27FC236}">
                <a16:creationId xmlns:a16="http://schemas.microsoft.com/office/drawing/2014/main" id="{DF0F46F5-8ABE-9A98-F707-87B65A3BB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43" t="11957" r="26861" b="20454"/>
          <a:stretch/>
        </p:blipFill>
        <p:spPr bwMode="auto">
          <a:xfrm>
            <a:off x="6357545" y="1371633"/>
            <a:ext cx="2298861" cy="24202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18036DC-47A3-6DDE-F8C6-16791273CCDE}"/>
              </a:ext>
            </a:extLst>
          </p:cNvPr>
          <p:cNvPicPr>
            <a:picLocks noChangeAspect="1"/>
          </p:cNvPicPr>
          <p:nvPr/>
        </p:nvPicPr>
        <p:blipFill>
          <a:blip r:embed="rId6"/>
          <a:stretch>
            <a:fillRect/>
          </a:stretch>
        </p:blipFill>
        <p:spPr>
          <a:xfrm>
            <a:off x="6759527" y="4363956"/>
            <a:ext cx="1546419" cy="1532462"/>
          </a:xfrm>
          <a:prstGeom prst="rect">
            <a:avLst/>
          </a:prstGeom>
        </p:spPr>
      </p:pic>
      <p:cxnSp>
        <p:nvCxnSpPr>
          <p:cNvPr id="19" name="Straight Arrow Connector 18">
            <a:extLst>
              <a:ext uri="{FF2B5EF4-FFF2-40B4-BE49-F238E27FC236}">
                <a16:creationId xmlns:a16="http://schemas.microsoft.com/office/drawing/2014/main" id="{84F3806D-2A32-6661-419F-B49CC0EB82D6}"/>
              </a:ext>
            </a:extLst>
          </p:cNvPr>
          <p:cNvCxnSpPr>
            <a:stCxn id="7" idx="3"/>
            <a:endCxn id="1028" idx="1"/>
          </p:cNvCxnSpPr>
          <p:nvPr/>
        </p:nvCxnSpPr>
        <p:spPr>
          <a:xfrm>
            <a:off x="2248036" y="2575334"/>
            <a:ext cx="12077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9CB3FF5-DCCB-20BA-1F2C-043DF846DA80}"/>
              </a:ext>
            </a:extLst>
          </p:cNvPr>
          <p:cNvCxnSpPr>
            <a:stCxn id="1028" idx="3"/>
            <a:endCxn id="1030" idx="1"/>
          </p:cNvCxnSpPr>
          <p:nvPr/>
        </p:nvCxnSpPr>
        <p:spPr>
          <a:xfrm>
            <a:off x="5688258" y="2575334"/>
            <a:ext cx="669287" cy="64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6FF083B-EC20-7471-7548-297642EACF3B}"/>
              </a:ext>
            </a:extLst>
          </p:cNvPr>
          <p:cNvCxnSpPr>
            <a:stCxn id="1030" idx="2"/>
            <a:endCxn id="12" idx="0"/>
          </p:cNvCxnSpPr>
          <p:nvPr/>
        </p:nvCxnSpPr>
        <p:spPr>
          <a:xfrm>
            <a:off x="7506976" y="3791916"/>
            <a:ext cx="25761" cy="572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5A8F84B-9201-89E7-80DD-1E8016AB7648}"/>
              </a:ext>
            </a:extLst>
          </p:cNvPr>
          <p:cNvSpPr txBox="1"/>
          <p:nvPr/>
        </p:nvSpPr>
        <p:spPr>
          <a:xfrm>
            <a:off x="451925" y="1330267"/>
            <a:ext cx="240792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CIC-UNSW-NB15</a:t>
            </a:r>
          </a:p>
        </p:txBody>
      </p:sp>
      <p:sp>
        <p:nvSpPr>
          <p:cNvPr id="38" name="TextBox 37">
            <a:extLst>
              <a:ext uri="{FF2B5EF4-FFF2-40B4-BE49-F238E27FC236}">
                <a16:creationId xmlns:a16="http://schemas.microsoft.com/office/drawing/2014/main" id="{BAF513A9-B7EA-A207-8167-2402E991F757}"/>
              </a:ext>
            </a:extLst>
          </p:cNvPr>
          <p:cNvSpPr txBox="1"/>
          <p:nvPr/>
        </p:nvSpPr>
        <p:spPr>
          <a:xfrm>
            <a:off x="343048" y="5989996"/>
            <a:ext cx="226623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Extract 80 features </a:t>
            </a:r>
          </a:p>
        </p:txBody>
      </p:sp>
      <p:sp>
        <p:nvSpPr>
          <p:cNvPr id="39" name="TextBox 38">
            <a:extLst>
              <a:ext uri="{FF2B5EF4-FFF2-40B4-BE49-F238E27FC236}">
                <a16:creationId xmlns:a16="http://schemas.microsoft.com/office/drawing/2014/main" id="{38A42EC6-BBC3-1C11-D95B-0B0B48B057D6}"/>
              </a:ext>
            </a:extLst>
          </p:cNvPr>
          <p:cNvSpPr txBox="1"/>
          <p:nvPr/>
        </p:nvSpPr>
        <p:spPr>
          <a:xfrm>
            <a:off x="3455740" y="1038862"/>
            <a:ext cx="223251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Encode label, Standard Scalar</a:t>
            </a:r>
          </a:p>
        </p:txBody>
      </p:sp>
      <p:sp>
        <p:nvSpPr>
          <p:cNvPr id="48" name="TextBox 47">
            <a:extLst>
              <a:ext uri="{FF2B5EF4-FFF2-40B4-BE49-F238E27FC236}">
                <a16:creationId xmlns:a16="http://schemas.microsoft.com/office/drawing/2014/main" id="{54D28A32-36C2-9CF1-2850-EA6395B80738}"/>
              </a:ext>
            </a:extLst>
          </p:cNvPr>
          <p:cNvSpPr txBox="1"/>
          <p:nvPr/>
        </p:nvSpPr>
        <p:spPr>
          <a:xfrm>
            <a:off x="7532737" y="3974889"/>
            <a:ext cx="548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Test</a:t>
            </a:r>
          </a:p>
        </p:txBody>
      </p:sp>
      <p:pic>
        <p:nvPicPr>
          <p:cNvPr id="8" name="Picture 7">
            <a:extLst>
              <a:ext uri="{FF2B5EF4-FFF2-40B4-BE49-F238E27FC236}">
                <a16:creationId xmlns:a16="http://schemas.microsoft.com/office/drawing/2014/main" id="{9CEB2771-7AAB-57AC-E2DA-2DA72A984D84}"/>
              </a:ext>
            </a:extLst>
          </p:cNvPr>
          <p:cNvPicPr>
            <a:picLocks noChangeAspect="1"/>
          </p:cNvPicPr>
          <p:nvPr/>
        </p:nvPicPr>
        <p:blipFill>
          <a:blip r:embed="rId7"/>
          <a:stretch>
            <a:fillRect/>
          </a:stretch>
        </p:blipFill>
        <p:spPr>
          <a:xfrm>
            <a:off x="435940" y="4282665"/>
            <a:ext cx="2023862" cy="1695043"/>
          </a:xfrm>
          <a:prstGeom prst="rect">
            <a:avLst/>
          </a:prstGeom>
        </p:spPr>
      </p:pic>
      <p:cxnSp>
        <p:nvCxnSpPr>
          <p:cNvPr id="13" name="Straight Arrow Connector 12">
            <a:extLst>
              <a:ext uri="{FF2B5EF4-FFF2-40B4-BE49-F238E27FC236}">
                <a16:creationId xmlns:a16="http://schemas.microsoft.com/office/drawing/2014/main" id="{F6DB864E-0047-98BD-CF35-6337A5738CB7}"/>
              </a:ext>
            </a:extLst>
          </p:cNvPr>
          <p:cNvCxnSpPr>
            <a:stCxn id="5" idx="1"/>
            <a:endCxn id="8" idx="3"/>
          </p:cNvCxnSpPr>
          <p:nvPr/>
        </p:nvCxnSpPr>
        <p:spPr>
          <a:xfrm flipH="1" flipV="1">
            <a:off x="2459802" y="5130187"/>
            <a:ext cx="1266861" cy="21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403D7C6-680A-E364-9E42-DE098D1A0F47}"/>
              </a:ext>
            </a:extLst>
          </p:cNvPr>
          <p:cNvCxnSpPr>
            <a:stCxn id="8" idx="0"/>
            <a:endCxn id="7" idx="2"/>
          </p:cNvCxnSpPr>
          <p:nvPr/>
        </p:nvCxnSpPr>
        <p:spPr>
          <a:xfrm flipV="1">
            <a:off x="1447871" y="3420670"/>
            <a:ext cx="0" cy="8619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lstStyle/>
          <a:p>
            <a:r>
              <a:rPr lang="en-US" dirty="0" err="1"/>
              <a:t>DataSet</a:t>
            </a:r>
            <a:r>
              <a:rPr lang="en-US" dirty="0"/>
              <a:t> </a:t>
            </a:r>
            <a:r>
              <a:rPr lang="en-US" baseline="30000" dirty="0">
                <a:hlinkClick r:id="rId3" action="ppaction://hlinksldjump"/>
              </a:rPr>
              <a:t>[2]</a:t>
            </a:r>
            <a:endParaRPr lang="en-US" baseline="30000"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normAutofit/>
          </a:bodyPr>
          <a:lstStyle/>
          <a:p>
            <a:pPr algn="l">
              <a:spcAft>
                <a:spcPts val="1875"/>
              </a:spcAft>
            </a:pPr>
            <a:r>
              <a:rPr lang="vi-VN" dirty="0"/>
              <a:t>Bộ dữ liệu UNSW-NB15 được phát triển bởi Trung tâm An ninh Mạng của Đại học New South Wales (UNSW) </a:t>
            </a:r>
            <a:r>
              <a:rPr lang="en-US" dirty="0" err="1"/>
              <a:t>chứa</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mạng</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mạng</a:t>
            </a:r>
            <a:endParaRPr lang="en-US" dirty="0"/>
          </a:p>
          <a:p>
            <a:r>
              <a:rPr lang="vi-VN" dirty="0"/>
              <a:t>Bao gồm khoảng 2.5 triệu records với 49 features</a:t>
            </a:r>
            <a:r>
              <a:rPr lang="en-US" dirty="0"/>
              <a:t> – UNSW-NB15 (Agus, Bros IDS extract)</a:t>
            </a:r>
          </a:p>
          <a:p>
            <a:endParaRPr lang="en-US" dirty="0"/>
          </a:p>
          <a:p>
            <a:r>
              <a:rPr lang="en-US" dirty="0"/>
              <a:t>CIC-UNSW-NB15 </a:t>
            </a:r>
            <a:r>
              <a:rPr lang="en-US" dirty="0" err="1"/>
              <a:t>sử</a:t>
            </a:r>
            <a:r>
              <a:rPr lang="en-US" dirty="0"/>
              <a:t> </a:t>
            </a:r>
            <a:r>
              <a:rPr lang="en-US" dirty="0" err="1"/>
              <a:t>dụng</a:t>
            </a:r>
            <a:r>
              <a:rPr lang="en-US" dirty="0"/>
              <a:t> </a:t>
            </a:r>
            <a:r>
              <a:rPr lang="en-US" dirty="0" err="1"/>
              <a:t>CICFlowMeter</a:t>
            </a:r>
            <a:r>
              <a:rPr lang="en-US" dirty="0"/>
              <a:t> (</a:t>
            </a:r>
            <a:r>
              <a:rPr lang="en-US" b="1" dirty="0"/>
              <a:t>2024</a:t>
            </a:r>
            <a:r>
              <a:rPr lang="en-US" dirty="0"/>
              <a:t>) – </a:t>
            </a:r>
            <a:r>
              <a:rPr lang="en-US" dirty="0" err="1"/>
              <a:t>hơn</a:t>
            </a:r>
            <a:r>
              <a:rPr lang="en-US" dirty="0"/>
              <a:t> 80 features.</a:t>
            </a:r>
          </a:p>
          <a:p>
            <a:endParaRPr lang="vi-VN" dirty="0"/>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C73E3-5D7E-993D-726B-A71BDB831F92}"/>
              </a:ext>
            </a:extLst>
          </p:cNvPr>
          <p:cNvSpPr>
            <a:spLocks noGrp="1"/>
          </p:cNvSpPr>
          <p:nvPr>
            <p:ph type="title"/>
          </p:nvPr>
        </p:nvSpPr>
        <p:spPr/>
        <p:txBody>
          <a:bodyPr/>
          <a:lstStyle/>
          <a:p>
            <a:r>
              <a:rPr lang="en-US" dirty="0" err="1"/>
              <a:t>Phân</a:t>
            </a:r>
            <a:r>
              <a:rPr lang="en-US" dirty="0"/>
              <a:t> </a:t>
            </a:r>
            <a:r>
              <a:rPr lang="en-US" dirty="0" err="1"/>
              <a:t>phối</a:t>
            </a:r>
            <a:r>
              <a:rPr lang="en-US" dirty="0"/>
              <a:t> Label </a:t>
            </a:r>
            <a:r>
              <a:rPr lang="en-US" dirty="0" err="1"/>
              <a:t>của</a:t>
            </a:r>
            <a:r>
              <a:rPr lang="en-US" dirty="0"/>
              <a:t> CIC-UNSW-NB15</a:t>
            </a:r>
          </a:p>
        </p:txBody>
      </p:sp>
      <p:sp>
        <p:nvSpPr>
          <p:cNvPr id="4" name="Slide Number Placeholder 3">
            <a:extLst>
              <a:ext uri="{FF2B5EF4-FFF2-40B4-BE49-F238E27FC236}">
                <a16:creationId xmlns:a16="http://schemas.microsoft.com/office/drawing/2014/main" id="{E89E699A-7F40-DCA5-5A35-703A5657AC35}"/>
              </a:ext>
            </a:extLst>
          </p:cNvPr>
          <p:cNvSpPr>
            <a:spLocks noGrp="1"/>
          </p:cNvSpPr>
          <p:nvPr>
            <p:ph type="sldNum" sz="quarter" idx="12"/>
          </p:nvPr>
        </p:nvSpPr>
        <p:spPr/>
        <p:txBody>
          <a:bodyPr/>
          <a:lstStyle/>
          <a:p>
            <a:fld id="{B487F271-60DF-4592-BB7F-B45BB4441AA9}" type="slidenum">
              <a:rPr lang="en-US" smtClean="0"/>
              <a:pPr/>
              <a:t>7</a:t>
            </a:fld>
            <a:endParaRPr lang="en-US" dirty="0"/>
          </a:p>
        </p:txBody>
      </p:sp>
      <p:graphicFrame>
        <p:nvGraphicFramePr>
          <p:cNvPr id="8" name="Content Placeholder 7">
            <a:extLst>
              <a:ext uri="{FF2B5EF4-FFF2-40B4-BE49-F238E27FC236}">
                <a16:creationId xmlns:a16="http://schemas.microsoft.com/office/drawing/2014/main" id="{1246EC60-C430-9F42-344E-A20FCA425C10}"/>
              </a:ext>
            </a:extLst>
          </p:cNvPr>
          <p:cNvGraphicFramePr>
            <a:graphicFrameLocks noGrp="1"/>
          </p:cNvGraphicFramePr>
          <p:nvPr>
            <p:ph idx="1"/>
            <p:extLst>
              <p:ext uri="{D42A27DB-BD31-4B8C-83A1-F6EECF244321}">
                <p14:modId xmlns:p14="http://schemas.microsoft.com/office/powerpoint/2010/main" val="210630811"/>
              </p:ext>
            </p:extLst>
          </p:nvPr>
        </p:nvGraphicFramePr>
        <p:xfrm>
          <a:off x="867335" y="1190065"/>
          <a:ext cx="7409329" cy="4477869"/>
        </p:xfrm>
        <a:graphic>
          <a:graphicData uri="http://schemas.openxmlformats.org/drawingml/2006/table">
            <a:tbl>
              <a:tblPr>
                <a:tableStyleId>{BC89EF96-8CEA-46FF-86C4-4CE0E7609802}</a:tableStyleId>
              </a:tblPr>
              <a:tblGrid>
                <a:gridCol w="1379135">
                  <a:extLst>
                    <a:ext uri="{9D8B030D-6E8A-4147-A177-3AD203B41FA5}">
                      <a16:colId xmlns:a16="http://schemas.microsoft.com/office/drawing/2014/main" val="3533288405"/>
                    </a:ext>
                  </a:extLst>
                </a:gridCol>
                <a:gridCol w="1619558">
                  <a:extLst>
                    <a:ext uri="{9D8B030D-6E8A-4147-A177-3AD203B41FA5}">
                      <a16:colId xmlns:a16="http://schemas.microsoft.com/office/drawing/2014/main" val="2857816033"/>
                    </a:ext>
                  </a:extLst>
                </a:gridCol>
                <a:gridCol w="2013977">
                  <a:extLst>
                    <a:ext uri="{9D8B030D-6E8A-4147-A177-3AD203B41FA5}">
                      <a16:colId xmlns:a16="http://schemas.microsoft.com/office/drawing/2014/main" val="999775259"/>
                    </a:ext>
                  </a:extLst>
                </a:gridCol>
                <a:gridCol w="2396659">
                  <a:extLst>
                    <a:ext uri="{9D8B030D-6E8A-4147-A177-3AD203B41FA5}">
                      <a16:colId xmlns:a16="http://schemas.microsoft.com/office/drawing/2014/main" val="3742060009"/>
                    </a:ext>
                  </a:extLst>
                </a:gridCol>
              </a:tblGrid>
              <a:tr h="407079">
                <a:tc>
                  <a:txBody>
                    <a:bodyPr/>
                    <a:lstStyle/>
                    <a:p>
                      <a:pPr algn="ctr" fontAlgn="b"/>
                      <a:r>
                        <a:rPr lang="en-US" sz="2300" b="1" u="none" strike="noStrike" dirty="0">
                          <a:effectLst/>
                        </a:rPr>
                        <a:t>Class</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vi-VN" sz="2300" b="1" u="none" strike="noStrike" dirty="0">
                          <a:effectLst/>
                        </a:rPr>
                        <a:t>Số lượng</a:t>
                      </a:r>
                      <a:endParaRPr lang="vi-VN"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Phân</a:t>
                      </a:r>
                      <a:r>
                        <a:rPr lang="en-US" sz="2300" b="1" u="none" strike="noStrike" dirty="0">
                          <a:effectLst/>
                        </a:rPr>
                        <a:t> </a:t>
                      </a:r>
                      <a:r>
                        <a:rPr lang="en-US" sz="2300" b="1" u="none" strike="noStrike" dirty="0" err="1">
                          <a:effectLst/>
                        </a:rPr>
                        <a:t>phối</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Label_encoded</a:t>
                      </a:r>
                      <a:endParaRPr lang="en-US" sz="23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684556"/>
                  </a:ext>
                </a:extLst>
              </a:tr>
              <a:tr h="407079">
                <a:tc>
                  <a:txBody>
                    <a:bodyPr/>
                    <a:lstStyle/>
                    <a:p>
                      <a:pPr algn="l" fontAlgn="b"/>
                      <a:r>
                        <a:rPr lang="en-US" sz="2300" u="none" strike="noStrike" dirty="0">
                          <a:effectLst/>
                        </a:rPr>
                        <a:t>Benign</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358332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0.8</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0</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836663036"/>
                  </a:ext>
                </a:extLst>
              </a:tr>
              <a:tr h="407079">
                <a:tc>
                  <a:txBody>
                    <a:bodyPr/>
                    <a:lstStyle/>
                    <a:p>
                      <a:pPr algn="l" fontAlgn="b"/>
                      <a:r>
                        <a:rPr lang="en-US" sz="2300" u="none" strike="noStrike">
                          <a:effectLst/>
                        </a:rPr>
                        <a:t>Exploits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30951</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0.0691</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4</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60968347"/>
                  </a:ext>
                </a:extLst>
              </a:tr>
              <a:tr h="407079">
                <a:tc>
                  <a:txBody>
                    <a:bodyPr/>
                    <a:lstStyle/>
                    <a:p>
                      <a:pPr algn="l" fontAlgn="b"/>
                      <a:r>
                        <a:rPr lang="en-US" sz="2300" u="none" strike="noStrike">
                          <a:effectLst/>
                        </a:rPr>
                        <a:t>Fuzzers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29613</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0.066113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5</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47150859"/>
                  </a:ext>
                </a:extLst>
              </a:tr>
              <a:tr h="407079">
                <a:tc>
                  <a:txBody>
                    <a:bodyPr/>
                    <a:lstStyle/>
                    <a:p>
                      <a:pPr algn="l" fontAlgn="b"/>
                      <a:r>
                        <a:rPr lang="en-US" sz="2300" u="none" strike="noStrike">
                          <a:effectLst/>
                        </a:rPr>
                        <a:t>Recon</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16735</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0.037362</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7</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233877201"/>
                  </a:ext>
                </a:extLst>
              </a:tr>
              <a:tr h="407079">
                <a:tc>
                  <a:txBody>
                    <a:bodyPr/>
                    <a:lstStyle/>
                    <a:p>
                      <a:pPr algn="l" fontAlgn="b"/>
                      <a:r>
                        <a:rPr lang="en-US" sz="2300" u="none" strike="noStrike">
                          <a:effectLst/>
                        </a:rPr>
                        <a:t>Generic</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4632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0.010341</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6</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77180890"/>
                  </a:ext>
                </a:extLst>
              </a:tr>
              <a:tr h="407079">
                <a:tc>
                  <a:txBody>
                    <a:bodyPr/>
                    <a:lstStyle/>
                    <a:p>
                      <a:pPr algn="l" fontAlgn="b"/>
                      <a:r>
                        <a:rPr lang="en-US" sz="2300" u="none" strike="noStrike">
                          <a:effectLst/>
                        </a:rPr>
                        <a:t>Dos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4467</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0.009973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3</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15511141"/>
                  </a:ext>
                </a:extLst>
              </a:tr>
              <a:tr h="407079">
                <a:tc>
                  <a:txBody>
                    <a:bodyPr/>
                    <a:lstStyle/>
                    <a:p>
                      <a:pPr algn="l" fontAlgn="b"/>
                      <a:r>
                        <a:rPr lang="en-US" sz="2300" u="none" strike="noStrike">
                          <a:effectLst/>
                        </a:rPr>
                        <a:t>Shellcode</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2102</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0.004693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8</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44919533"/>
                  </a:ext>
                </a:extLst>
              </a:tr>
              <a:tr h="407079">
                <a:tc>
                  <a:txBody>
                    <a:bodyPr/>
                    <a:lstStyle/>
                    <a:p>
                      <a:pPr algn="l" fontAlgn="b"/>
                      <a:r>
                        <a:rPr lang="en-US" sz="2300" u="none" strike="noStrike">
                          <a:effectLst/>
                        </a:rPr>
                        <a:t>Backdoor</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452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0.001009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2</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37304858"/>
                  </a:ext>
                </a:extLst>
              </a:tr>
              <a:tr h="407079">
                <a:tc>
                  <a:txBody>
                    <a:bodyPr/>
                    <a:lstStyle/>
                    <a:p>
                      <a:pPr algn="l" fontAlgn="b"/>
                      <a:r>
                        <a:rPr lang="en-US" sz="2300" u="none" strike="noStrike">
                          <a:effectLst/>
                        </a:rPr>
                        <a:t>Analysis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385</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0.00086</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1</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17514260"/>
                  </a:ext>
                </a:extLst>
              </a:tr>
              <a:tr h="407079">
                <a:tc>
                  <a:txBody>
                    <a:bodyPr/>
                    <a:lstStyle/>
                    <a:p>
                      <a:pPr algn="l" fontAlgn="b"/>
                      <a:r>
                        <a:rPr lang="en-US" sz="2300" u="none" strike="noStrike">
                          <a:effectLst/>
                        </a:rPr>
                        <a:t>Worm</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246</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0.000549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9</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84843003"/>
                  </a:ext>
                </a:extLst>
              </a:tr>
            </a:tbl>
          </a:graphicData>
        </a:graphic>
      </p:graphicFrame>
      <p:sp>
        <p:nvSpPr>
          <p:cNvPr id="9" name="Title 1">
            <a:extLst>
              <a:ext uri="{FF2B5EF4-FFF2-40B4-BE49-F238E27FC236}">
                <a16:creationId xmlns:a16="http://schemas.microsoft.com/office/drawing/2014/main" id="{6A38A907-4E73-B9F9-8435-3F5888A83502}"/>
              </a:ext>
            </a:extLst>
          </p:cNvPr>
          <p:cNvSpPr txBox="1">
            <a:spLocks/>
          </p:cNvSpPr>
          <p:nvPr/>
        </p:nvSpPr>
        <p:spPr>
          <a:xfrm>
            <a:off x="1817433" y="5693133"/>
            <a:ext cx="5305449" cy="51011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Bộ</a:t>
            </a:r>
            <a:r>
              <a:rPr lang="en-US" dirty="0"/>
              <a:t> </a:t>
            </a:r>
            <a:r>
              <a:rPr lang="en-US" dirty="0" err="1"/>
              <a:t>dữ</a:t>
            </a:r>
            <a:r>
              <a:rPr lang="en-US" dirty="0"/>
              <a:t> </a:t>
            </a:r>
            <a:r>
              <a:rPr lang="en-US" dirty="0" err="1"/>
              <a:t>liệu</a:t>
            </a:r>
            <a:r>
              <a:rPr lang="en-US" dirty="0"/>
              <a:t> CIC-UNSW-NB15 </a:t>
            </a:r>
            <a:r>
              <a:rPr lang="en-US" baseline="30000" dirty="0">
                <a:hlinkClick r:id="rId2" action="ppaction://hlinksldjump"/>
              </a:rPr>
              <a:t>[6]</a:t>
            </a:r>
            <a:endParaRPr lang="en-US" baseline="30000" dirty="0"/>
          </a:p>
        </p:txBody>
      </p:sp>
    </p:spTree>
    <p:extLst>
      <p:ext uri="{BB962C8B-B14F-4D97-AF65-F5344CB8AC3E}">
        <p14:creationId xmlns:p14="http://schemas.microsoft.com/office/powerpoint/2010/main" val="374591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Preprogessing</a:t>
            </a:r>
            <a:r>
              <a:rPr lang="en-US" dirty="0"/>
              <a:t> </a:t>
            </a:r>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8</a:t>
            </a:fld>
            <a:endParaRPr lang="en-US" dirty="0"/>
          </a:p>
        </p:txBody>
      </p:sp>
      <p:pic>
        <p:nvPicPr>
          <p:cNvPr id="6" name="Picture 5">
            <a:extLst>
              <a:ext uri="{FF2B5EF4-FFF2-40B4-BE49-F238E27FC236}">
                <a16:creationId xmlns:a16="http://schemas.microsoft.com/office/drawing/2014/main" id="{F9231F1B-80EB-A63B-0136-EA444FD83FB5}"/>
              </a:ext>
            </a:extLst>
          </p:cNvPr>
          <p:cNvPicPr>
            <a:picLocks noChangeAspect="1"/>
          </p:cNvPicPr>
          <p:nvPr/>
        </p:nvPicPr>
        <p:blipFill>
          <a:blip r:embed="rId2"/>
          <a:stretch>
            <a:fillRect/>
          </a:stretch>
        </p:blipFill>
        <p:spPr>
          <a:xfrm>
            <a:off x="351883" y="2893182"/>
            <a:ext cx="8440233" cy="3590689"/>
          </a:xfrm>
          <a:prstGeom prst="rect">
            <a:avLst/>
          </a:prstGeom>
        </p:spPr>
      </p:pic>
      <p:pic>
        <p:nvPicPr>
          <p:cNvPr id="8" name="Picture 7">
            <a:extLst>
              <a:ext uri="{FF2B5EF4-FFF2-40B4-BE49-F238E27FC236}">
                <a16:creationId xmlns:a16="http://schemas.microsoft.com/office/drawing/2014/main" id="{1E7C0CEF-532A-F70A-D166-7E39554B436F}"/>
              </a:ext>
            </a:extLst>
          </p:cNvPr>
          <p:cNvPicPr>
            <a:picLocks noChangeAspect="1"/>
          </p:cNvPicPr>
          <p:nvPr/>
        </p:nvPicPr>
        <p:blipFill>
          <a:blip r:embed="rId3"/>
          <a:stretch>
            <a:fillRect/>
          </a:stretch>
        </p:blipFill>
        <p:spPr>
          <a:xfrm>
            <a:off x="351883" y="1278738"/>
            <a:ext cx="6852584" cy="1163956"/>
          </a:xfrm>
          <a:prstGeom prst="rect">
            <a:avLst/>
          </a:prstGeom>
        </p:spPr>
      </p:pic>
      <p:sp>
        <p:nvSpPr>
          <p:cNvPr id="14" name="TextBox 13">
            <a:extLst>
              <a:ext uri="{FF2B5EF4-FFF2-40B4-BE49-F238E27FC236}">
                <a16:creationId xmlns:a16="http://schemas.microsoft.com/office/drawing/2014/main" id="{D5C63F67-664E-0B75-1A4E-9567CA456367}"/>
              </a:ext>
            </a:extLst>
          </p:cNvPr>
          <p:cNvSpPr txBox="1"/>
          <p:nvPr/>
        </p:nvSpPr>
        <p:spPr>
          <a:xfrm>
            <a:off x="351883" y="90940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Standard Scalar:</a:t>
            </a:r>
          </a:p>
        </p:txBody>
      </p:sp>
      <p:sp>
        <p:nvSpPr>
          <p:cNvPr id="15" name="TextBox 14">
            <a:extLst>
              <a:ext uri="{FF2B5EF4-FFF2-40B4-BE49-F238E27FC236}">
                <a16:creationId xmlns:a16="http://schemas.microsoft.com/office/drawing/2014/main" id="{43629DDA-7141-9735-5B43-C468F380E24A}"/>
              </a:ext>
            </a:extLst>
          </p:cNvPr>
          <p:cNvSpPr txBox="1"/>
          <p:nvPr/>
        </p:nvSpPr>
        <p:spPr>
          <a:xfrm>
            <a:off x="294976" y="249863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a:t>
            </a:r>
          </a:p>
        </p:txBody>
      </p:sp>
    </p:spTree>
    <p:extLst>
      <p:ext uri="{BB962C8B-B14F-4D97-AF65-F5344CB8AC3E}">
        <p14:creationId xmlns:p14="http://schemas.microsoft.com/office/powerpoint/2010/main" val="350239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A393-A9FC-6242-C26C-AFD9A81A7311}"/>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
        <p:nvSpPr>
          <p:cNvPr id="4" name="Slide Number Placeholder 3">
            <a:extLst>
              <a:ext uri="{FF2B5EF4-FFF2-40B4-BE49-F238E27FC236}">
                <a16:creationId xmlns:a16="http://schemas.microsoft.com/office/drawing/2014/main" id="{99C12A03-596C-24CB-F215-89E673278353}"/>
              </a:ext>
            </a:extLst>
          </p:cNvPr>
          <p:cNvSpPr>
            <a:spLocks noGrp="1"/>
          </p:cNvSpPr>
          <p:nvPr>
            <p:ph type="sldNum" sz="quarter" idx="12"/>
          </p:nvPr>
        </p:nvSpPr>
        <p:spPr/>
        <p:txBody>
          <a:bodyPr/>
          <a:lstStyle/>
          <a:p>
            <a:fld id="{B487F271-60DF-4592-BB7F-B45BB4441AA9}" type="slidenum">
              <a:rPr lang="en-US" smtClean="0"/>
              <a:pPr/>
              <a:t>9</a:t>
            </a:fld>
            <a:endParaRPr lang="en-US" dirty="0"/>
          </a:p>
        </p:txBody>
      </p:sp>
      <p:graphicFrame>
        <p:nvGraphicFramePr>
          <p:cNvPr id="7" name="Table 6">
            <a:extLst>
              <a:ext uri="{FF2B5EF4-FFF2-40B4-BE49-F238E27FC236}">
                <a16:creationId xmlns:a16="http://schemas.microsoft.com/office/drawing/2014/main" id="{199678FE-FDE7-E618-066B-9F9480259F21}"/>
              </a:ext>
            </a:extLst>
          </p:cNvPr>
          <p:cNvGraphicFramePr>
            <a:graphicFrameLocks noGrp="1"/>
          </p:cNvGraphicFramePr>
          <p:nvPr>
            <p:extLst>
              <p:ext uri="{D42A27DB-BD31-4B8C-83A1-F6EECF244321}">
                <p14:modId xmlns:p14="http://schemas.microsoft.com/office/powerpoint/2010/main" val="2232343210"/>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Arial" panose="020B0604020202020204" pitchFamily="34" charset="0"/>
                          <a:cs typeface="Arial" panose="020B0604020202020204" pitchFamily="34" charset="0"/>
                        </a:rPr>
                        <a:t>Federated Averaging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FedAvg</a:t>
                      </a:r>
                      <a:r>
                        <a:rPr lang="en-US" sz="1800" b="1" dirty="0">
                          <a:latin typeface="Arial" panose="020B0604020202020204" pitchFamily="34" charset="0"/>
                          <a:cs typeface="Arial" panose="020B0604020202020204" pitchFamily="34" charset="0"/>
                        </a:rPr>
                        <a:t>)</a:t>
                      </a:r>
                      <a:r>
                        <a:rPr lang="vi-VN" sz="1800" b="1" dirty="0">
                          <a:latin typeface="Arial" panose="020B0604020202020204" pitchFamily="34" charset="0"/>
                          <a:cs typeface="Arial" panose="020B0604020202020204" pitchFamily="34" charset="0"/>
                        </a:rPr>
                        <a:t> </a:t>
                      </a:r>
                      <a:r>
                        <a:rPr lang="vi-VN" sz="1800" b="0" dirty="0">
                          <a:latin typeface="Arial" panose="020B0604020202020204" pitchFamily="34" charset="0"/>
                          <a:cs typeface="Arial" panose="020B0604020202020204" pitchFamily="34" charset="0"/>
                        </a:rPr>
                        <a:t>là phương pháp tổng hợp phổ biến nhất được sử dụng trong</a:t>
                      </a:r>
                      <a:r>
                        <a:rPr lang="en-US" sz="1800" b="0" dirty="0">
                          <a:latin typeface="Arial" panose="020B0604020202020204" pitchFamily="34" charset="0"/>
                          <a:cs typeface="Arial" panose="020B0604020202020204" pitchFamily="34" charset="0"/>
                        </a:rPr>
                        <a:t> </a:t>
                      </a:r>
                      <a:r>
                        <a:rPr lang="vi-VN" sz="1800" b="1" dirty="0">
                          <a:latin typeface="Arial" panose="020B0604020202020204" pitchFamily="34" charset="0"/>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Arial" panose="020B0604020202020204" pitchFamily="34" charset="0"/>
                          <a:cs typeface="Arial" panose="020B0604020202020204" pitchFamily="34" charset="0"/>
                        </a:rPr>
                        <a:t>, phương pháp này thực hiện tính trung bình có trọng số của các bản cập nhật dựa trên kích thước của các tập dữ liệu riêng lẻ của từng khách hang</a:t>
                      </a:r>
                      <a:r>
                        <a:rPr lang="en-US" sz="1800" b="0" dirty="0">
                          <a:latin typeface="Arial" panose="020B0604020202020204" pitchFamily="34" charset="0"/>
                          <a:cs typeface="Arial" panose="020B0604020202020204" pitchFamily="34" charset="0"/>
                        </a:rPr>
                        <a:t> </a:t>
                      </a:r>
                      <a:r>
                        <a:rPr lang="en-US" sz="1800" b="0" baseline="30000" dirty="0">
                          <a:latin typeface="Arial" panose="020B0604020202020204" pitchFamily="34" charset="0"/>
                          <a:cs typeface="Arial" panose="020B0604020202020204" pitchFamily="34" charset="0"/>
                          <a:hlinkClick r:id="rId2" action="ppaction://hlinksldjump"/>
                        </a:rPr>
                        <a:t>[3]</a:t>
                      </a:r>
                      <a:r>
                        <a:rPr lang="vi-VN" sz="1800" b="0" dirty="0">
                          <a:latin typeface="Arial" panose="020B0604020202020204" pitchFamily="34" charset="0"/>
                          <a:cs typeface="Arial" panose="020B0604020202020204" pitchFamily="34" charset="0"/>
                        </a:rPr>
                        <a:t>.</a:t>
                      </a: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9" name="Picture 8">
            <a:extLst>
              <a:ext uri="{FF2B5EF4-FFF2-40B4-BE49-F238E27FC236}">
                <a16:creationId xmlns:a16="http://schemas.microsoft.com/office/drawing/2014/main" id="{8E5E6E4B-2BC0-B45E-3A41-143092682D4D}"/>
              </a:ext>
            </a:extLst>
          </p:cNvPr>
          <p:cNvPicPr>
            <a:picLocks noChangeAspect="1"/>
          </p:cNvPicPr>
          <p:nvPr/>
        </p:nvPicPr>
        <p:blipFill>
          <a:blip r:embed="rId3"/>
          <a:srcRect l="1649" t="2330" r="2040" b="2967"/>
          <a:stretch/>
        </p:blipFill>
        <p:spPr>
          <a:xfrm>
            <a:off x="3088640" y="1605280"/>
            <a:ext cx="5527040" cy="4541520"/>
          </a:xfrm>
          <a:prstGeom prst="rect">
            <a:avLst/>
          </a:prstGeom>
        </p:spPr>
      </p:pic>
      <p:sp>
        <p:nvSpPr>
          <p:cNvPr id="3" name="TextBox 2">
            <a:extLst>
              <a:ext uri="{FF2B5EF4-FFF2-40B4-BE49-F238E27FC236}">
                <a16:creationId xmlns:a16="http://schemas.microsoft.com/office/drawing/2014/main" id="{3FDF9125-FC6B-E22C-9394-D0174ED39431}"/>
              </a:ext>
            </a:extLst>
          </p:cNvPr>
          <p:cNvSpPr txBox="1"/>
          <p:nvPr/>
        </p:nvSpPr>
        <p:spPr>
          <a:xfrm>
            <a:off x="4084320" y="1137920"/>
            <a:ext cx="3606800"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Mô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Federated Averaging </a:t>
            </a:r>
            <a:r>
              <a:rPr lang="en-US" sz="1600" baseline="30000" dirty="0">
                <a:latin typeface="Arial" panose="020B0604020202020204" pitchFamily="34" charset="0"/>
                <a:cs typeface="Arial" panose="020B0604020202020204" pitchFamily="34" charset="0"/>
                <a:hlinkClick r:id="rId2" action="ppaction://hlinksldjump"/>
              </a:rPr>
              <a:t>[4]</a:t>
            </a:r>
            <a:endParaRPr lang="en-US" sz="16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047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3882</TotalTime>
  <Words>6306</Words>
  <Application>Microsoft Office PowerPoint</Application>
  <PresentationFormat>On-screen Show (4:3)</PresentationFormat>
  <Paragraphs>721</Paragraphs>
  <Slides>27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__Inter_d65c78</vt:lpstr>
      <vt:lpstr>Aptos</vt:lpstr>
      <vt:lpstr>Aptos Narrow</vt:lpstr>
      <vt:lpstr>Arial</vt:lpstr>
      <vt:lpstr>Avenir</vt:lpstr>
      <vt:lpstr>Calibri</vt:lpstr>
      <vt:lpstr>Calibri Light</vt:lpstr>
      <vt:lpstr>Times New Roman</vt:lpstr>
      <vt:lpstr>Verdana</vt:lpstr>
      <vt:lpstr>Office Theme</vt:lpstr>
      <vt:lpstr>PowerPoint Presentation</vt:lpstr>
      <vt:lpstr>Nội dung báo cáo</vt:lpstr>
      <vt:lpstr>1. Giới thiệu về Federated Learning</vt:lpstr>
      <vt:lpstr>1. Giới thiệu về Federated Learning</vt:lpstr>
      <vt:lpstr>2. Thiết kế và triển khai mô hình</vt:lpstr>
      <vt:lpstr>DataSet [2]</vt:lpstr>
      <vt:lpstr>Phân phối Label của CIC-UNSW-NB15</vt:lpstr>
      <vt:lpstr>Preprogessing </vt:lpstr>
      <vt:lpstr>Xây dựng Chiến lược tổng hợp trọng số</vt:lpstr>
      <vt:lpstr>Xây dựng Chiến lược tổng hợp trọng số</vt:lpstr>
      <vt:lpstr>PowerPoint Presentation</vt:lpstr>
      <vt:lpstr>3. Demo</vt:lpstr>
      <vt:lpstr>Mô hình hệ thống Federated Learning</vt:lpstr>
      <vt:lpstr>Mô hình xử lý dữ liệu</vt:lpstr>
      <vt:lpstr>Thiết kế thực nghiệm</vt:lpstr>
      <vt:lpstr>3. Demo</vt:lpstr>
      <vt:lpstr>3. Demo</vt:lpstr>
      <vt:lpstr>4. Đánh giá và kết luận – Result Demo 1</vt:lpstr>
      <vt:lpstr>4. Đánh giá và kết luận – Result Demo 1</vt:lpstr>
      <vt:lpstr>4. Đánh giá và kết luận – Result Demo 1</vt:lpstr>
      <vt:lpstr>4. Đánh giá và kết luận – Result Demo 1</vt:lpstr>
      <vt:lpstr>4. Đánh giá và kết luận – Result Demo 2</vt:lpstr>
      <vt:lpstr>4. Đánh giá và kết luận – Result Demo 2</vt:lpstr>
      <vt:lpstr>4. Đánh giá và kết luận – Result Demo 3</vt:lpstr>
      <vt:lpstr>4. Đánh giá và kết luận – Result Demo 3</vt:lpstr>
      <vt:lpstr>References</vt:lpstr>
      <vt:lpstr>Cám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Lê Bá Trực</cp:lastModifiedBy>
  <cp:revision>402</cp:revision>
  <dcterms:created xsi:type="dcterms:W3CDTF">2018-07-22T00:13:03Z</dcterms:created>
  <dcterms:modified xsi:type="dcterms:W3CDTF">2024-12-29T16:16:42Z</dcterms:modified>
</cp:coreProperties>
</file>